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95" r:id="rId2"/>
    <p:sldId id="290" r:id="rId3"/>
    <p:sldId id="291" r:id="rId4"/>
    <p:sldId id="292" r:id="rId5"/>
    <p:sldId id="267" r:id="rId6"/>
    <p:sldId id="300" r:id="rId7"/>
    <p:sldId id="284" r:id="rId8"/>
    <p:sldId id="297" r:id="rId9"/>
    <p:sldId id="289" r:id="rId10"/>
    <p:sldId id="277" r:id="rId11"/>
    <p:sldId id="30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597"/>
    <a:srgbClr val="ED7D31"/>
    <a:srgbClr val="D6DCE5"/>
    <a:srgbClr val="BDD7EE"/>
    <a:srgbClr val="F4B183"/>
    <a:srgbClr val="7F7F7F"/>
    <a:srgbClr val="5B9BD5"/>
    <a:srgbClr val="99C1E5"/>
    <a:srgbClr val="ADCDEA"/>
    <a:srgbClr val="A5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291" autoAdjust="0"/>
  </p:normalViewPr>
  <p:slideViewPr>
    <p:cSldViewPr snapToGrid="0">
      <p:cViewPr>
        <p:scale>
          <a:sx n="70" d="100"/>
          <a:sy n="70" d="100"/>
        </p:scale>
        <p:origin x="660" y="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Relationship Id="rId4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E98FD8-5DCF-4705-A9A8-764ED7036533}" type="doc">
      <dgm:prSet loTypeId="urn:microsoft.com/office/officeart/2005/8/layout/list1" loCatId="list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id-ID"/>
        </a:p>
      </dgm:t>
    </dgm:pt>
    <dgm:pt modelId="{40ADCD29-E66A-4CFA-B888-B149257E3A72}">
      <dgm:prSet phldrT="[Text]" custT="1"/>
      <dgm:spPr/>
      <dgm:t>
        <a:bodyPr/>
        <a:lstStyle/>
        <a:p>
          <a:r>
            <a:rPr lang="sv-SE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Klasifikasi kelas perawatan yang ada </a:t>
          </a:r>
          <a:r>
            <a:rPr lang="sv-SE" altLang="ko-KR" sz="2800" b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belum terstandar</a:t>
          </a:r>
          <a:endParaRPr lang="sv-SE" altLang="ko-KR" sz="2800" b="0" dirty="0">
            <a:solidFill>
              <a:schemeClr val="tx1"/>
            </a:solidFill>
            <a:latin typeface="Arial Narrow" panose="020B0606020202030204" pitchFamily="34" charset="0"/>
            <a:cs typeface="Leelawadee" pitchFamily="34" charset="-34"/>
          </a:endParaRPr>
        </a:p>
      </dgm:t>
    </dgm:pt>
    <dgm:pt modelId="{F8DF3252-23AF-45B6-9BFB-72578DBCEFE7}" type="parTrans" cxnId="{98787E84-DA67-43C9-A2CA-699B459A9066}">
      <dgm:prSet/>
      <dgm:spPr/>
      <dgm:t>
        <a:bodyPr/>
        <a:lstStyle/>
        <a:p>
          <a:endParaRPr lang="id-ID"/>
        </a:p>
      </dgm:t>
    </dgm:pt>
    <dgm:pt modelId="{4C383B2E-EE95-4720-A9BB-D0B603FD9C56}" type="sibTrans" cxnId="{98787E84-DA67-43C9-A2CA-699B459A9066}">
      <dgm:prSet/>
      <dgm:spPr/>
      <dgm:t>
        <a:bodyPr/>
        <a:lstStyle/>
        <a:p>
          <a:endParaRPr lang="id-ID"/>
        </a:p>
      </dgm:t>
    </dgm:pt>
    <dgm:pt modelId="{0A99A9BC-3C86-4AC1-94F4-FF2D1C7C566A}">
      <dgm:prSet phldrT="[Text]" custT="1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Kelas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standar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seperti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apa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yang pas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untuk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mengakomodasi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amanat</a:t>
          </a:r>
          <a:r>
            <a:rPr lang="en-US" altLang="ko-KR" sz="2800" b="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UU SJSN?</a:t>
          </a:r>
          <a:endParaRPr lang="id-ID" sz="2800" b="0" dirty="0">
            <a:solidFill>
              <a:schemeClr val="tx1"/>
            </a:solidFill>
            <a:latin typeface="Arial Narrow" panose="020B0606020202030204" pitchFamily="34" charset="0"/>
            <a:cs typeface="Leelawadee" pitchFamily="34" charset="-34"/>
          </a:endParaRPr>
        </a:p>
      </dgm:t>
    </dgm:pt>
    <dgm:pt modelId="{D844B412-593F-456B-BB6E-53C16A285BF5}" type="parTrans" cxnId="{76B96BCF-BD1D-4A55-8C2F-8083A7760DAF}">
      <dgm:prSet/>
      <dgm:spPr/>
      <dgm:t>
        <a:bodyPr/>
        <a:lstStyle/>
        <a:p>
          <a:endParaRPr lang="id-ID"/>
        </a:p>
      </dgm:t>
    </dgm:pt>
    <dgm:pt modelId="{60236924-69BA-41D5-A8E7-3E923622D1A5}" type="sibTrans" cxnId="{76B96BCF-BD1D-4A55-8C2F-8083A7760DAF}">
      <dgm:prSet/>
      <dgm:spPr/>
      <dgm:t>
        <a:bodyPr/>
        <a:lstStyle/>
        <a:p>
          <a:endParaRPr lang="id-ID"/>
        </a:p>
      </dgm:t>
    </dgm:pt>
    <dgm:pt modelId="{4C1BC08B-6F4B-42B0-B9FB-24EB0DB81ACA}" type="pres">
      <dgm:prSet presAssocID="{6AE98FD8-5DCF-4705-A9A8-764ED7036533}" presName="linear" presStyleCnt="0">
        <dgm:presLayoutVars>
          <dgm:dir/>
          <dgm:animLvl val="lvl"/>
          <dgm:resizeHandles val="exact"/>
        </dgm:presLayoutVars>
      </dgm:prSet>
      <dgm:spPr/>
    </dgm:pt>
    <dgm:pt modelId="{81E93FF4-F8F0-4B27-B65C-77274BAE972C}" type="pres">
      <dgm:prSet presAssocID="{40ADCD29-E66A-4CFA-B888-B149257E3A72}" presName="parentLin" presStyleCnt="0"/>
      <dgm:spPr/>
    </dgm:pt>
    <dgm:pt modelId="{B243486E-0408-400E-9B39-BF118C9802FC}" type="pres">
      <dgm:prSet presAssocID="{40ADCD29-E66A-4CFA-B888-B149257E3A72}" presName="parentLeftMargin" presStyleLbl="node1" presStyleIdx="0" presStyleCnt="2"/>
      <dgm:spPr/>
    </dgm:pt>
    <dgm:pt modelId="{048E6478-B17E-430A-81DF-A8B84E7F42E2}" type="pres">
      <dgm:prSet presAssocID="{40ADCD29-E66A-4CFA-B888-B149257E3A72}" presName="parentText" presStyleLbl="node1" presStyleIdx="0" presStyleCnt="2" custScaleY="55454">
        <dgm:presLayoutVars>
          <dgm:chMax val="0"/>
          <dgm:bulletEnabled val="1"/>
        </dgm:presLayoutVars>
      </dgm:prSet>
      <dgm:spPr/>
    </dgm:pt>
    <dgm:pt modelId="{F1958A86-4A16-491B-864B-F2D9F2A41369}" type="pres">
      <dgm:prSet presAssocID="{40ADCD29-E66A-4CFA-B888-B149257E3A72}" presName="negativeSpace" presStyleCnt="0"/>
      <dgm:spPr/>
    </dgm:pt>
    <dgm:pt modelId="{C4D59901-02FF-46EA-9C97-8FBE390E5D6D}" type="pres">
      <dgm:prSet presAssocID="{40ADCD29-E66A-4CFA-B888-B149257E3A72}" presName="childText" presStyleLbl="conFgAcc1" presStyleIdx="0" presStyleCnt="2" custScaleX="77083" custScaleY="82899" custLinFactNeighborX="-335" custLinFactNeighborY="59698">
        <dgm:presLayoutVars>
          <dgm:bulletEnabled val="1"/>
        </dgm:presLayoutVars>
      </dgm:prSet>
      <dgm:spPr>
        <a:ln w="38100"/>
      </dgm:spPr>
    </dgm:pt>
    <dgm:pt modelId="{78A01C24-4999-42EE-9A41-279247836F6E}" type="pres">
      <dgm:prSet presAssocID="{4C383B2E-EE95-4720-A9BB-D0B603FD9C56}" presName="spaceBetweenRectangles" presStyleCnt="0"/>
      <dgm:spPr/>
    </dgm:pt>
    <dgm:pt modelId="{0AF2CD45-E41B-40D5-AE1D-2F56E0F69E65}" type="pres">
      <dgm:prSet presAssocID="{0A99A9BC-3C86-4AC1-94F4-FF2D1C7C566A}" presName="parentLin" presStyleCnt="0"/>
      <dgm:spPr/>
    </dgm:pt>
    <dgm:pt modelId="{3E16F8A9-B18E-4C23-9FDA-44D567C015ED}" type="pres">
      <dgm:prSet presAssocID="{0A99A9BC-3C86-4AC1-94F4-FF2D1C7C566A}" presName="parentLeftMargin" presStyleLbl="node1" presStyleIdx="0" presStyleCnt="2"/>
      <dgm:spPr/>
    </dgm:pt>
    <dgm:pt modelId="{E6200217-3BC8-4CC1-9634-10AD7172C2A4}" type="pres">
      <dgm:prSet presAssocID="{0A99A9BC-3C86-4AC1-94F4-FF2D1C7C566A}" presName="parentText" presStyleLbl="node1" presStyleIdx="1" presStyleCnt="2" custScaleY="93350">
        <dgm:presLayoutVars>
          <dgm:chMax val="0"/>
          <dgm:bulletEnabled val="1"/>
        </dgm:presLayoutVars>
      </dgm:prSet>
      <dgm:spPr/>
    </dgm:pt>
    <dgm:pt modelId="{4FE6F6C2-6694-4D7E-92DF-659F0865C9CB}" type="pres">
      <dgm:prSet presAssocID="{0A99A9BC-3C86-4AC1-94F4-FF2D1C7C566A}" presName="negativeSpace" presStyleCnt="0"/>
      <dgm:spPr/>
    </dgm:pt>
    <dgm:pt modelId="{F4F1ECA9-C777-43FC-A7FD-4F081231DE14}" type="pres">
      <dgm:prSet presAssocID="{0A99A9BC-3C86-4AC1-94F4-FF2D1C7C566A}" presName="childText" presStyleLbl="conFgAcc1" presStyleIdx="1" presStyleCnt="2" custScaleX="77083">
        <dgm:presLayoutVars>
          <dgm:bulletEnabled val="1"/>
        </dgm:presLayoutVars>
      </dgm:prSet>
      <dgm:spPr>
        <a:ln w="38100">
          <a:solidFill>
            <a:schemeClr val="accent2">
              <a:lumMod val="75000"/>
            </a:schemeClr>
          </a:solidFill>
        </a:ln>
      </dgm:spPr>
    </dgm:pt>
  </dgm:ptLst>
  <dgm:cxnLst>
    <dgm:cxn modelId="{E55BBC24-4DF4-E746-A0D7-1AF3D2DED172}" type="presOf" srcId="{6AE98FD8-5DCF-4705-A9A8-764ED7036533}" destId="{4C1BC08B-6F4B-42B0-B9FB-24EB0DB81ACA}" srcOrd="0" destOrd="0" presId="urn:microsoft.com/office/officeart/2005/8/layout/list1"/>
    <dgm:cxn modelId="{47E82C28-9893-F840-AF66-31C52F8A5DA6}" type="presOf" srcId="{0A99A9BC-3C86-4AC1-94F4-FF2D1C7C566A}" destId="{3E16F8A9-B18E-4C23-9FDA-44D567C015ED}" srcOrd="0" destOrd="0" presId="urn:microsoft.com/office/officeart/2005/8/layout/list1"/>
    <dgm:cxn modelId="{CC461754-0BCC-9B42-AC23-2C679E9DE78D}" type="presOf" srcId="{40ADCD29-E66A-4CFA-B888-B149257E3A72}" destId="{B243486E-0408-400E-9B39-BF118C9802FC}" srcOrd="0" destOrd="0" presId="urn:microsoft.com/office/officeart/2005/8/layout/list1"/>
    <dgm:cxn modelId="{15D88A79-8C50-CB4F-B0EC-37D0C76006E5}" type="presOf" srcId="{40ADCD29-E66A-4CFA-B888-B149257E3A72}" destId="{048E6478-B17E-430A-81DF-A8B84E7F42E2}" srcOrd="1" destOrd="0" presId="urn:microsoft.com/office/officeart/2005/8/layout/list1"/>
    <dgm:cxn modelId="{98787E84-DA67-43C9-A2CA-699B459A9066}" srcId="{6AE98FD8-5DCF-4705-A9A8-764ED7036533}" destId="{40ADCD29-E66A-4CFA-B888-B149257E3A72}" srcOrd="0" destOrd="0" parTransId="{F8DF3252-23AF-45B6-9BFB-72578DBCEFE7}" sibTransId="{4C383B2E-EE95-4720-A9BB-D0B603FD9C56}"/>
    <dgm:cxn modelId="{76B96BCF-BD1D-4A55-8C2F-8083A7760DAF}" srcId="{6AE98FD8-5DCF-4705-A9A8-764ED7036533}" destId="{0A99A9BC-3C86-4AC1-94F4-FF2D1C7C566A}" srcOrd="1" destOrd="0" parTransId="{D844B412-593F-456B-BB6E-53C16A285BF5}" sibTransId="{60236924-69BA-41D5-A8E7-3E923622D1A5}"/>
    <dgm:cxn modelId="{80FD0EE8-924C-0D4E-A535-0085D3C153B2}" type="presOf" srcId="{0A99A9BC-3C86-4AC1-94F4-FF2D1C7C566A}" destId="{E6200217-3BC8-4CC1-9634-10AD7172C2A4}" srcOrd="1" destOrd="0" presId="urn:microsoft.com/office/officeart/2005/8/layout/list1"/>
    <dgm:cxn modelId="{958CDE3B-9C7B-7241-ADE6-3C3433399CFD}" type="presParOf" srcId="{4C1BC08B-6F4B-42B0-B9FB-24EB0DB81ACA}" destId="{81E93FF4-F8F0-4B27-B65C-77274BAE972C}" srcOrd="0" destOrd="0" presId="urn:microsoft.com/office/officeart/2005/8/layout/list1"/>
    <dgm:cxn modelId="{BAF51B00-05A6-B142-A5B7-27A16D014670}" type="presParOf" srcId="{81E93FF4-F8F0-4B27-B65C-77274BAE972C}" destId="{B243486E-0408-400E-9B39-BF118C9802FC}" srcOrd="0" destOrd="0" presId="urn:microsoft.com/office/officeart/2005/8/layout/list1"/>
    <dgm:cxn modelId="{97E8970F-7895-EA49-B0F4-0A522E8F90DA}" type="presParOf" srcId="{81E93FF4-F8F0-4B27-B65C-77274BAE972C}" destId="{048E6478-B17E-430A-81DF-A8B84E7F42E2}" srcOrd="1" destOrd="0" presId="urn:microsoft.com/office/officeart/2005/8/layout/list1"/>
    <dgm:cxn modelId="{0FE9A703-419D-2544-B0F1-D7F6615B50D7}" type="presParOf" srcId="{4C1BC08B-6F4B-42B0-B9FB-24EB0DB81ACA}" destId="{F1958A86-4A16-491B-864B-F2D9F2A41369}" srcOrd="1" destOrd="0" presId="urn:microsoft.com/office/officeart/2005/8/layout/list1"/>
    <dgm:cxn modelId="{A25B670C-5C03-FD4D-BCB9-E210F80355EE}" type="presParOf" srcId="{4C1BC08B-6F4B-42B0-B9FB-24EB0DB81ACA}" destId="{C4D59901-02FF-46EA-9C97-8FBE390E5D6D}" srcOrd="2" destOrd="0" presId="urn:microsoft.com/office/officeart/2005/8/layout/list1"/>
    <dgm:cxn modelId="{E064E7D0-91D3-8949-AD7A-40B0C8D3BD23}" type="presParOf" srcId="{4C1BC08B-6F4B-42B0-B9FB-24EB0DB81ACA}" destId="{78A01C24-4999-42EE-9A41-279247836F6E}" srcOrd="3" destOrd="0" presId="urn:microsoft.com/office/officeart/2005/8/layout/list1"/>
    <dgm:cxn modelId="{A6BB5157-5CA0-1E4E-87D8-3730529932A4}" type="presParOf" srcId="{4C1BC08B-6F4B-42B0-B9FB-24EB0DB81ACA}" destId="{0AF2CD45-E41B-40D5-AE1D-2F56E0F69E65}" srcOrd="4" destOrd="0" presId="urn:microsoft.com/office/officeart/2005/8/layout/list1"/>
    <dgm:cxn modelId="{7063160D-9F18-C94D-AC79-43E8AA83D24A}" type="presParOf" srcId="{0AF2CD45-E41B-40D5-AE1D-2F56E0F69E65}" destId="{3E16F8A9-B18E-4C23-9FDA-44D567C015ED}" srcOrd="0" destOrd="0" presId="urn:microsoft.com/office/officeart/2005/8/layout/list1"/>
    <dgm:cxn modelId="{C80F9AC3-3C76-8544-83E3-DC7BFE34AAD9}" type="presParOf" srcId="{0AF2CD45-E41B-40D5-AE1D-2F56E0F69E65}" destId="{E6200217-3BC8-4CC1-9634-10AD7172C2A4}" srcOrd="1" destOrd="0" presId="urn:microsoft.com/office/officeart/2005/8/layout/list1"/>
    <dgm:cxn modelId="{64D9C5C4-539E-374E-B947-59F39C68CCC0}" type="presParOf" srcId="{4C1BC08B-6F4B-42B0-B9FB-24EB0DB81ACA}" destId="{4FE6F6C2-6694-4D7E-92DF-659F0865C9CB}" srcOrd="5" destOrd="0" presId="urn:microsoft.com/office/officeart/2005/8/layout/list1"/>
    <dgm:cxn modelId="{3454AD9E-ECD8-4648-9D87-DC5CACD48329}" type="presParOf" srcId="{4C1BC08B-6F4B-42B0-B9FB-24EB0DB81ACA}" destId="{F4F1ECA9-C777-43FC-A7FD-4F081231DE14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25CC3E8-6872-4E99-B1E4-5393F70EF139}" type="doc">
      <dgm:prSet loTypeId="urn:microsoft.com/office/officeart/2005/8/layout/vList4#1" loCatId="picture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DCEAE66-C778-4E0A-8891-1DB6D78D8775}">
      <dgm:prSet phldrT="[Text]"/>
      <dgm:spPr/>
      <dgm:t>
        <a:bodyPr/>
        <a:lstStyle/>
        <a:p>
          <a:pPr marL="0" indent="0"/>
          <a:r>
            <a:rPr lang="en-US" dirty="0">
              <a:latin typeface="Bookman Old Style" pitchFamily="18" charset="0"/>
            </a:rPr>
            <a:t>0822-21-500500</a:t>
          </a:r>
          <a:endParaRPr lang="en-US" dirty="0"/>
        </a:p>
      </dgm:t>
    </dgm:pt>
    <dgm:pt modelId="{6F1D96DA-CF9D-42B9-80BB-30CCEC77436A}" type="parTrans" cxnId="{C75FFFEC-B963-48BD-886C-BA9B91108F97}">
      <dgm:prSet/>
      <dgm:spPr/>
      <dgm:t>
        <a:bodyPr/>
        <a:lstStyle/>
        <a:p>
          <a:endParaRPr lang="en-US"/>
        </a:p>
      </dgm:t>
    </dgm:pt>
    <dgm:pt modelId="{EF9161E0-804D-47D4-9620-239C97007332}" type="sibTrans" cxnId="{C75FFFEC-B963-48BD-886C-BA9B91108F97}">
      <dgm:prSet/>
      <dgm:spPr/>
      <dgm:t>
        <a:bodyPr/>
        <a:lstStyle/>
        <a:p>
          <a:endParaRPr lang="en-US"/>
        </a:p>
      </dgm:t>
    </dgm:pt>
    <dgm:pt modelId="{7D73C05A-799E-40F6-871A-17A2B84BBFD4}">
      <dgm:prSet/>
      <dgm:spPr/>
      <dgm:t>
        <a:bodyPr/>
        <a:lstStyle/>
        <a:p>
          <a:r>
            <a:rPr lang="en-US" dirty="0">
              <a:latin typeface="Bookman Old Style" pitchFamily="18" charset="0"/>
            </a:rPr>
            <a:t>contact@djsn.go.id</a:t>
          </a:r>
        </a:p>
        <a:p>
          <a:r>
            <a:rPr lang="en-US" dirty="0">
              <a:latin typeface="Bookman Old Style" pitchFamily="18" charset="0"/>
            </a:rPr>
            <a:t>sekretariatdjsn@gmail.com</a:t>
          </a:r>
        </a:p>
      </dgm:t>
    </dgm:pt>
    <dgm:pt modelId="{EC2A7701-8815-47BF-BA24-EF06F781C4B4}" type="parTrans" cxnId="{27476CA5-602C-4143-B018-191A18124112}">
      <dgm:prSet/>
      <dgm:spPr/>
      <dgm:t>
        <a:bodyPr/>
        <a:lstStyle/>
        <a:p>
          <a:endParaRPr lang="en-US"/>
        </a:p>
      </dgm:t>
    </dgm:pt>
    <dgm:pt modelId="{FF295B14-D8C0-45D3-A2DA-6D8BAF00BE7F}" type="sibTrans" cxnId="{27476CA5-602C-4143-B018-191A18124112}">
      <dgm:prSet/>
      <dgm:spPr/>
      <dgm:t>
        <a:bodyPr/>
        <a:lstStyle/>
        <a:p>
          <a:endParaRPr lang="en-US"/>
        </a:p>
      </dgm:t>
    </dgm:pt>
    <dgm:pt modelId="{EBA1197C-74A9-4FC2-B295-9887F746A83A}">
      <dgm:prSet/>
      <dgm:spPr/>
      <dgm:t>
        <a:bodyPr/>
        <a:lstStyle/>
        <a:p>
          <a:r>
            <a:rPr lang="en-US" dirty="0" err="1">
              <a:latin typeface="Bookman Old Style" pitchFamily="18" charset="0"/>
            </a:rPr>
            <a:t>Kementerian</a:t>
          </a:r>
          <a:r>
            <a:rPr lang="en-US" dirty="0">
              <a:latin typeface="Bookman Old Style" pitchFamily="18" charset="0"/>
            </a:rPr>
            <a:t> </a:t>
          </a:r>
          <a:r>
            <a:rPr lang="en-US" dirty="0" err="1">
              <a:latin typeface="Bookman Old Style" pitchFamily="18" charset="0"/>
            </a:rPr>
            <a:t>Koordinator</a:t>
          </a:r>
          <a:r>
            <a:rPr lang="en-US" dirty="0">
              <a:latin typeface="Bookman Old Style" pitchFamily="18" charset="0"/>
            </a:rPr>
            <a:t> </a:t>
          </a:r>
          <a:r>
            <a:rPr lang="en-US" dirty="0" err="1">
              <a:latin typeface="Bookman Old Style" pitchFamily="18" charset="0"/>
            </a:rPr>
            <a:t>Bidang</a:t>
          </a:r>
          <a:r>
            <a:rPr lang="en-US" dirty="0">
              <a:latin typeface="Bookman Old Style" pitchFamily="18" charset="0"/>
            </a:rPr>
            <a:t> Pembangunan </a:t>
          </a:r>
          <a:r>
            <a:rPr lang="en-US" dirty="0" err="1">
              <a:latin typeface="Bookman Old Style" pitchFamily="18" charset="0"/>
            </a:rPr>
            <a:t>Manusia</a:t>
          </a:r>
          <a:r>
            <a:rPr lang="en-US" dirty="0">
              <a:latin typeface="Bookman Old Style" pitchFamily="18" charset="0"/>
            </a:rPr>
            <a:t> </a:t>
          </a:r>
          <a:r>
            <a:rPr lang="en-US" dirty="0" err="1">
              <a:latin typeface="Bookman Old Style" pitchFamily="18" charset="0"/>
            </a:rPr>
            <a:t>dan</a:t>
          </a:r>
          <a:r>
            <a:rPr lang="en-US" dirty="0">
              <a:latin typeface="Bookman Old Style" pitchFamily="18" charset="0"/>
            </a:rPr>
            <a:t> </a:t>
          </a:r>
          <a:r>
            <a:rPr lang="en-US" dirty="0" err="1">
              <a:latin typeface="Bookman Old Style" pitchFamily="18" charset="0"/>
            </a:rPr>
            <a:t>Kebudayaan</a:t>
          </a:r>
          <a:r>
            <a:rPr lang="en-US" dirty="0">
              <a:latin typeface="Bookman Old Style" pitchFamily="18" charset="0"/>
            </a:rPr>
            <a:t>, </a:t>
          </a:r>
          <a:r>
            <a:rPr lang="en-US" dirty="0" err="1">
              <a:latin typeface="Bookman Old Style" pitchFamily="18" charset="0"/>
            </a:rPr>
            <a:t>Lantai</a:t>
          </a:r>
          <a:r>
            <a:rPr lang="en-US" dirty="0">
              <a:latin typeface="Bookman Old Style" pitchFamily="18" charset="0"/>
            </a:rPr>
            <a:t> IV, </a:t>
          </a:r>
          <a:r>
            <a:rPr lang="en-US" dirty="0" err="1">
              <a:latin typeface="Bookman Old Style" pitchFamily="18" charset="0"/>
            </a:rPr>
            <a:t>Jalan</a:t>
          </a:r>
          <a:r>
            <a:rPr lang="en-US" dirty="0">
              <a:latin typeface="Bookman Old Style" pitchFamily="18" charset="0"/>
            </a:rPr>
            <a:t> Medan Merdeka Barat No.3, Jakarta </a:t>
          </a:r>
          <a:r>
            <a:rPr lang="en-US" dirty="0" err="1">
              <a:latin typeface="Bookman Old Style" pitchFamily="18" charset="0"/>
            </a:rPr>
            <a:t>Pusat</a:t>
          </a:r>
          <a:r>
            <a:rPr lang="en-US" dirty="0">
              <a:latin typeface="Bookman Old Style" pitchFamily="18" charset="0"/>
            </a:rPr>
            <a:t> - 10110</a:t>
          </a:r>
        </a:p>
      </dgm:t>
    </dgm:pt>
    <dgm:pt modelId="{D9B2CD82-A40F-4EB2-81A0-76A5548754CB}" type="parTrans" cxnId="{C8274058-73C4-41FF-B569-CF75567AA84B}">
      <dgm:prSet/>
      <dgm:spPr/>
      <dgm:t>
        <a:bodyPr/>
        <a:lstStyle/>
        <a:p>
          <a:endParaRPr lang="en-US"/>
        </a:p>
      </dgm:t>
    </dgm:pt>
    <dgm:pt modelId="{940AF1A3-8861-4CBB-9C2C-80AA2161207F}" type="sibTrans" cxnId="{C8274058-73C4-41FF-B569-CF75567AA84B}">
      <dgm:prSet/>
      <dgm:spPr/>
      <dgm:t>
        <a:bodyPr/>
        <a:lstStyle/>
        <a:p>
          <a:endParaRPr lang="en-US"/>
        </a:p>
      </dgm:t>
    </dgm:pt>
    <dgm:pt modelId="{DB91CD73-9F1A-4765-8BA5-90B747C18D25}">
      <dgm:prSet/>
      <dgm:spPr/>
      <dgm:t>
        <a:bodyPr/>
        <a:lstStyle/>
        <a:p>
          <a:r>
            <a:rPr lang="en-US" dirty="0">
              <a:latin typeface="Bookman Old Style" pitchFamily="18" charset="0"/>
            </a:rPr>
            <a:t>P.O BOX DJSN500500 Jakarta 10000</a:t>
          </a:r>
        </a:p>
      </dgm:t>
    </dgm:pt>
    <dgm:pt modelId="{17BF98F5-3308-4A31-A946-B5C3441E0DA9}" type="parTrans" cxnId="{D30B332C-7ED4-44B0-B00B-6178AF10BA66}">
      <dgm:prSet/>
      <dgm:spPr/>
      <dgm:t>
        <a:bodyPr/>
        <a:lstStyle/>
        <a:p>
          <a:endParaRPr lang="en-US"/>
        </a:p>
      </dgm:t>
    </dgm:pt>
    <dgm:pt modelId="{973A0739-3A85-42E0-A098-F2ED573F1400}" type="sibTrans" cxnId="{D30B332C-7ED4-44B0-B00B-6178AF10BA66}">
      <dgm:prSet/>
      <dgm:spPr/>
      <dgm:t>
        <a:bodyPr/>
        <a:lstStyle/>
        <a:p>
          <a:endParaRPr lang="en-US"/>
        </a:p>
      </dgm:t>
    </dgm:pt>
    <dgm:pt modelId="{9D5C6156-4B50-449F-ABB9-3F3B71A78177}" type="pres">
      <dgm:prSet presAssocID="{F25CC3E8-6872-4E99-B1E4-5393F70EF139}" presName="linear" presStyleCnt="0">
        <dgm:presLayoutVars>
          <dgm:dir/>
          <dgm:resizeHandles val="exact"/>
        </dgm:presLayoutVars>
      </dgm:prSet>
      <dgm:spPr/>
    </dgm:pt>
    <dgm:pt modelId="{5B44030A-A810-4DE7-9E17-B70C8F9F6FF2}" type="pres">
      <dgm:prSet presAssocID="{EDCEAE66-C778-4E0A-8891-1DB6D78D8775}" presName="comp" presStyleCnt="0"/>
      <dgm:spPr/>
    </dgm:pt>
    <dgm:pt modelId="{04BAFDA9-7EF8-4FEE-B35D-5F3BC269C4F7}" type="pres">
      <dgm:prSet presAssocID="{EDCEAE66-C778-4E0A-8891-1DB6D78D8775}" presName="box" presStyleLbl="node1" presStyleIdx="0" presStyleCnt="4" custScaleX="90956"/>
      <dgm:spPr/>
    </dgm:pt>
    <dgm:pt modelId="{B79D6F67-6C61-4B1B-8BAB-C9196C4ED2BA}" type="pres">
      <dgm:prSet presAssocID="{EDCEAE66-C778-4E0A-8891-1DB6D78D8775}" presName="img" presStyleLbl="fgImgPlace1" presStyleIdx="0" presStyleCnt="4" custScaleX="45195" custLinFactNeighborX="13928" custLinFactNeighborY="92"/>
      <dgm:spPr>
        <a:blipFill rotWithShape="1">
          <a:blip xmlns:r="http://schemas.openxmlformats.org/officeDocument/2006/relationships" r:embed="rId1"/>
          <a:stretch>
            <a:fillRect/>
          </a:stretch>
        </a:blipFill>
      </dgm:spPr>
    </dgm:pt>
    <dgm:pt modelId="{208287E4-58E0-4A6D-ADB9-C0369BBDF6D5}" type="pres">
      <dgm:prSet presAssocID="{EDCEAE66-C778-4E0A-8891-1DB6D78D8775}" presName="text" presStyleLbl="node1" presStyleIdx="0" presStyleCnt="4">
        <dgm:presLayoutVars>
          <dgm:bulletEnabled val="1"/>
        </dgm:presLayoutVars>
      </dgm:prSet>
      <dgm:spPr/>
    </dgm:pt>
    <dgm:pt modelId="{649C90EC-72EB-4CD4-BEEF-318051680EB6}" type="pres">
      <dgm:prSet presAssocID="{EF9161E0-804D-47D4-9620-239C97007332}" presName="spacer" presStyleCnt="0"/>
      <dgm:spPr/>
    </dgm:pt>
    <dgm:pt modelId="{2AE07B83-3482-44D8-84E8-B26DACAA39E0}" type="pres">
      <dgm:prSet presAssocID="{7D73C05A-799E-40F6-871A-17A2B84BBFD4}" presName="comp" presStyleCnt="0"/>
      <dgm:spPr/>
    </dgm:pt>
    <dgm:pt modelId="{736730AD-159F-41EA-A49C-0DD8CA33C592}" type="pres">
      <dgm:prSet presAssocID="{7D73C05A-799E-40F6-871A-17A2B84BBFD4}" presName="box" presStyleLbl="node1" presStyleIdx="1" presStyleCnt="4" custScaleX="90956" custLinFactNeighborX="11" custLinFactNeighborY="-473"/>
      <dgm:spPr/>
    </dgm:pt>
    <dgm:pt modelId="{1A40B0B3-927D-4357-A3B9-359BBF7F9458}" type="pres">
      <dgm:prSet presAssocID="{7D73C05A-799E-40F6-871A-17A2B84BBFD4}" presName="img" presStyleLbl="fgImgPlace1" presStyleIdx="1" presStyleCnt="4" custScaleX="45195" custLinFactNeighborX="13928" custLinFactNeighborY="92"/>
      <dgm:spPr>
        <a:blipFill rotWithShape="1">
          <a:blip xmlns:r="http://schemas.openxmlformats.org/officeDocument/2006/relationships" r:embed="rId2"/>
          <a:stretch>
            <a:fillRect/>
          </a:stretch>
        </a:blipFill>
      </dgm:spPr>
    </dgm:pt>
    <dgm:pt modelId="{F79737EA-3B75-4A26-BB61-46CF7292BA7E}" type="pres">
      <dgm:prSet presAssocID="{7D73C05A-799E-40F6-871A-17A2B84BBFD4}" presName="text" presStyleLbl="node1" presStyleIdx="1" presStyleCnt="4">
        <dgm:presLayoutVars>
          <dgm:bulletEnabled val="1"/>
        </dgm:presLayoutVars>
      </dgm:prSet>
      <dgm:spPr/>
    </dgm:pt>
    <dgm:pt modelId="{44BCB4DF-76E6-4FDD-BEF1-CBC14CA80567}" type="pres">
      <dgm:prSet presAssocID="{FF295B14-D8C0-45D3-A2DA-6D8BAF00BE7F}" presName="spacer" presStyleCnt="0"/>
      <dgm:spPr/>
    </dgm:pt>
    <dgm:pt modelId="{E04DB45C-5C74-4B13-ACB9-2996D60A7411}" type="pres">
      <dgm:prSet presAssocID="{EBA1197C-74A9-4FC2-B295-9887F746A83A}" presName="comp" presStyleCnt="0"/>
      <dgm:spPr/>
    </dgm:pt>
    <dgm:pt modelId="{7B1D262F-5605-4FB6-9B45-1B8A149E6EBA}" type="pres">
      <dgm:prSet presAssocID="{EBA1197C-74A9-4FC2-B295-9887F746A83A}" presName="box" presStyleLbl="node1" presStyleIdx="2" presStyleCnt="4" custScaleX="90956"/>
      <dgm:spPr/>
    </dgm:pt>
    <dgm:pt modelId="{151FCF49-03B5-4C03-A24F-E7FB7007E159}" type="pres">
      <dgm:prSet presAssocID="{EBA1197C-74A9-4FC2-B295-9887F746A83A}" presName="img" presStyleLbl="fgImgPlace1" presStyleIdx="2" presStyleCnt="4" custScaleX="45195" custLinFactNeighborX="13928" custLinFactNeighborY="92"/>
      <dgm:spPr>
        <a:blipFill rotWithShape="1">
          <a:blip xmlns:r="http://schemas.openxmlformats.org/officeDocument/2006/relationships" r:embed="rId3"/>
          <a:stretch>
            <a:fillRect/>
          </a:stretch>
        </a:blipFill>
      </dgm:spPr>
    </dgm:pt>
    <dgm:pt modelId="{2F72E856-6708-4DCB-AA2F-42488C866E21}" type="pres">
      <dgm:prSet presAssocID="{EBA1197C-74A9-4FC2-B295-9887F746A83A}" presName="text" presStyleLbl="node1" presStyleIdx="2" presStyleCnt="4">
        <dgm:presLayoutVars>
          <dgm:bulletEnabled val="1"/>
        </dgm:presLayoutVars>
      </dgm:prSet>
      <dgm:spPr/>
    </dgm:pt>
    <dgm:pt modelId="{65242C04-F608-430C-A023-49EF90EBB405}" type="pres">
      <dgm:prSet presAssocID="{940AF1A3-8861-4CBB-9C2C-80AA2161207F}" presName="spacer" presStyleCnt="0"/>
      <dgm:spPr/>
    </dgm:pt>
    <dgm:pt modelId="{9EFED42A-0B73-4F45-8FC2-4F2D1A3E25C6}" type="pres">
      <dgm:prSet presAssocID="{DB91CD73-9F1A-4765-8BA5-90B747C18D25}" presName="comp" presStyleCnt="0"/>
      <dgm:spPr/>
    </dgm:pt>
    <dgm:pt modelId="{5F055EBF-8DF9-462D-990F-367140223A9D}" type="pres">
      <dgm:prSet presAssocID="{DB91CD73-9F1A-4765-8BA5-90B747C18D25}" presName="box" presStyleLbl="node1" presStyleIdx="3" presStyleCnt="4" custScaleX="90956"/>
      <dgm:spPr/>
    </dgm:pt>
    <dgm:pt modelId="{F393CB42-BCF8-4AC5-B1B3-5429B9C1467C}" type="pres">
      <dgm:prSet presAssocID="{DB91CD73-9F1A-4765-8BA5-90B747C18D25}" presName="img" presStyleLbl="fgImgPlace1" presStyleIdx="3" presStyleCnt="4" custScaleX="45195" custLinFactNeighborX="13928" custLinFactNeighborY="92"/>
      <dgm:spPr>
        <a:blipFill rotWithShape="1">
          <a:blip xmlns:r="http://schemas.openxmlformats.org/officeDocument/2006/relationships" r:embed="rId4"/>
          <a:stretch>
            <a:fillRect/>
          </a:stretch>
        </a:blipFill>
      </dgm:spPr>
    </dgm:pt>
    <dgm:pt modelId="{EB91D1AD-D26C-4045-A34D-E852664C2CE9}" type="pres">
      <dgm:prSet presAssocID="{DB91CD73-9F1A-4765-8BA5-90B747C18D25}" presName="text" presStyleLbl="node1" presStyleIdx="3" presStyleCnt="4">
        <dgm:presLayoutVars>
          <dgm:bulletEnabled val="1"/>
        </dgm:presLayoutVars>
      </dgm:prSet>
      <dgm:spPr/>
    </dgm:pt>
  </dgm:ptLst>
  <dgm:cxnLst>
    <dgm:cxn modelId="{89AB3A17-146E-4D9F-90CF-F44F1C1FBD09}" type="presOf" srcId="{EBA1197C-74A9-4FC2-B295-9887F746A83A}" destId="{2F72E856-6708-4DCB-AA2F-42488C866E21}" srcOrd="1" destOrd="0" presId="urn:microsoft.com/office/officeart/2005/8/layout/vList4#1"/>
    <dgm:cxn modelId="{D30B332C-7ED4-44B0-B00B-6178AF10BA66}" srcId="{F25CC3E8-6872-4E99-B1E4-5393F70EF139}" destId="{DB91CD73-9F1A-4765-8BA5-90B747C18D25}" srcOrd="3" destOrd="0" parTransId="{17BF98F5-3308-4A31-A946-B5C3441E0DA9}" sibTransId="{973A0739-3A85-42E0-A098-F2ED573F1400}"/>
    <dgm:cxn modelId="{D247B56A-DD66-4051-AF59-68EDF5A81017}" type="presOf" srcId="{7D73C05A-799E-40F6-871A-17A2B84BBFD4}" destId="{736730AD-159F-41EA-A49C-0DD8CA33C592}" srcOrd="0" destOrd="0" presId="urn:microsoft.com/office/officeart/2005/8/layout/vList4#1"/>
    <dgm:cxn modelId="{432B1478-5919-43B7-A961-2D586EE56FB0}" type="presOf" srcId="{EBA1197C-74A9-4FC2-B295-9887F746A83A}" destId="{7B1D262F-5605-4FB6-9B45-1B8A149E6EBA}" srcOrd="0" destOrd="0" presId="urn:microsoft.com/office/officeart/2005/8/layout/vList4#1"/>
    <dgm:cxn modelId="{C8274058-73C4-41FF-B569-CF75567AA84B}" srcId="{F25CC3E8-6872-4E99-B1E4-5393F70EF139}" destId="{EBA1197C-74A9-4FC2-B295-9887F746A83A}" srcOrd="2" destOrd="0" parTransId="{D9B2CD82-A40F-4EB2-81A0-76A5548754CB}" sibTransId="{940AF1A3-8861-4CBB-9C2C-80AA2161207F}"/>
    <dgm:cxn modelId="{BF1C255A-1F81-4B48-9837-FDB33CA86454}" type="presOf" srcId="{F25CC3E8-6872-4E99-B1E4-5393F70EF139}" destId="{9D5C6156-4B50-449F-ABB9-3F3B71A78177}" srcOrd="0" destOrd="0" presId="urn:microsoft.com/office/officeart/2005/8/layout/vList4#1"/>
    <dgm:cxn modelId="{CF343290-60F3-405D-A718-13D9366871DF}" type="presOf" srcId="{EDCEAE66-C778-4E0A-8891-1DB6D78D8775}" destId="{208287E4-58E0-4A6D-ADB9-C0369BBDF6D5}" srcOrd="1" destOrd="0" presId="urn:microsoft.com/office/officeart/2005/8/layout/vList4#1"/>
    <dgm:cxn modelId="{767009A0-8D5F-476B-9DCB-466126900898}" type="presOf" srcId="{DB91CD73-9F1A-4765-8BA5-90B747C18D25}" destId="{5F055EBF-8DF9-462D-990F-367140223A9D}" srcOrd="0" destOrd="0" presId="urn:microsoft.com/office/officeart/2005/8/layout/vList4#1"/>
    <dgm:cxn modelId="{27476CA5-602C-4143-B018-191A18124112}" srcId="{F25CC3E8-6872-4E99-B1E4-5393F70EF139}" destId="{7D73C05A-799E-40F6-871A-17A2B84BBFD4}" srcOrd="1" destOrd="0" parTransId="{EC2A7701-8815-47BF-BA24-EF06F781C4B4}" sibTransId="{FF295B14-D8C0-45D3-A2DA-6D8BAF00BE7F}"/>
    <dgm:cxn modelId="{4951E1BC-E825-43D6-8E39-3D84F4AB9418}" type="presOf" srcId="{EDCEAE66-C778-4E0A-8891-1DB6D78D8775}" destId="{04BAFDA9-7EF8-4FEE-B35D-5F3BC269C4F7}" srcOrd="0" destOrd="0" presId="urn:microsoft.com/office/officeart/2005/8/layout/vList4#1"/>
    <dgm:cxn modelId="{B2C0F7DD-6B47-42B4-87DF-635BD9313C66}" type="presOf" srcId="{7D73C05A-799E-40F6-871A-17A2B84BBFD4}" destId="{F79737EA-3B75-4A26-BB61-46CF7292BA7E}" srcOrd="1" destOrd="0" presId="urn:microsoft.com/office/officeart/2005/8/layout/vList4#1"/>
    <dgm:cxn modelId="{C75FFFEC-B963-48BD-886C-BA9B91108F97}" srcId="{F25CC3E8-6872-4E99-B1E4-5393F70EF139}" destId="{EDCEAE66-C778-4E0A-8891-1DB6D78D8775}" srcOrd="0" destOrd="0" parTransId="{6F1D96DA-CF9D-42B9-80BB-30CCEC77436A}" sibTransId="{EF9161E0-804D-47D4-9620-239C97007332}"/>
    <dgm:cxn modelId="{38BEDBF8-8E1C-4CBF-9969-C81220A43C2A}" type="presOf" srcId="{DB91CD73-9F1A-4765-8BA5-90B747C18D25}" destId="{EB91D1AD-D26C-4045-A34D-E852664C2CE9}" srcOrd="1" destOrd="0" presId="urn:microsoft.com/office/officeart/2005/8/layout/vList4#1"/>
    <dgm:cxn modelId="{3300B40D-5EAC-423A-B2A6-9C35E75F459C}" type="presParOf" srcId="{9D5C6156-4B50-449F-ABB9-3F3B71A78177}" destId="{5B44030A-A810-4DE7-9E17-B70C8F9F6FF2}" srcOrd="0" destOrd="0" presId="urn:microsoft.com/office/officeart/2005/8/layout/vList4#1"/>
    <dgm:cxn modelId="{E619C027-0B91-43F0-81C8-9D65C95443FC}" type="presParOf" srcId="{5B44030A-A810-4DE7-9E17-B70C8F9F6FF2}" destId="{04BAFDA9-7EF8-4FEE-B35D-5F3BC269C4F7}" srcOrd="0" destOrd="0" presId="urn:microsoft.com/office/officeart/2005/8/layout/vList4#1"/>
    <dgm:cxn modelId="{3209A3F9-2F58-4086-9AEB-E807EF851FDA}" type="presParOf" srcId="{5B44030A-A810-4DE7-9E17-B70C8F9F6FF2}" destId="{B79D6F67-6C61-4B1B-8BAB-C9196C4ED2BA}" srcOrd="1" destOrd="0" presId="urn:microsoft.com/office/officeart/2005/8/layout/vList4#1"/>
    <dgm:cxn modelId="{E62E580A-02FF-4432-92F1-D9FEDF0A6B37}" type="presParOf" srcId="{5B44030A-A810-4DE7-9E17-B70C8F9F6FF2}" destId="{208287E4-58E0-4A6D-ADB9-C0369BBDF6D5}" srcOrd="2" destOrd="0" presId="urn:microsoft.com/office/officeart/2005/8/layout/vList4#1"/>
    <dgm:cxn modelId="{8E1A75D2-0DBE-4FCC-AC27-EEF9FE4E55BE}" type="presParOf" srcId="{9D5C6156-4B50-449F-ABB9-3F3B71A78177}" destId="{649C90EC-72EB-4CD4-BEEF-318051680EB6}" srcOrd="1" destOrd="0" presId="urn:microsoft.com/office/officeart/2005/8/layout/vList4#1"/>
    <dgm:cxn modelId="{B2E0A47C-7B5C-40B5-A37D-E69F68E8266F}" type="presParOf" srcId="{9D5C6156-4B50-449F-ABB9-3F3B71A78177}" destId="{2AE07B83-3482-44D8-84E8-B26DACAA39E0}" srcOrd="2" destOrd="0" presId="urn:microsoft.com/office/officeart/2005/8/layout/vList4#1"/>
    <dgm:cxn modelId="{CBAE6E6E-F186-4A24-8D0B-6DDA17DA150B}" type="presParOf" srcId="{2AE07B83-3482-44D8-84E8-B26DACAA39E0}" destId="{736730AD-159F-41EA-A49C-0DD8CA33C592}" srcOrd="0" destOrd="0" presId="urn:microsoft.com/office/officeart/2005/8/layout/vList4#1"/>
    <dgm:cxn modelId="{D5A395DA-533F-457E-A5F5-98DF95E14FAA}" type="presParOf" srcId="{2AE07B83-3482-44D8-84E8-B26DACAA39E0}" destId="{1A40B0B3-927D-4357-A3B9-359BBF7F9458}" srcOrd="1" destOrd="0" presId="urn:microsoft.com/office/officeart/2005/8/layout/vList4#1"/>
    <dgm:cxn modelId="{F9D866A5-801C-4E17-B747-D7E52D99AAAE}" type="presParOf" srcId="{2AE07B83-3482-44D8-84E8-B26DACAA39E0}" destId="{F79737EA-3B75-4A26-BB61-46CF7292BA7E}" srcOrd="2" destOrd="0" presId="urn:microsoft.com/office/officeart/2005/8/layout/vList4#1"/>
    <dgm:cxn modelId="{9062DE3B-2044-4D34-BFE9-A22EDF7006BB}" type="presParOf" srcId="{9D5C6156-4B50-449F-ABB9-3F3B71A78177}" destId="{44BCB4DF-76E6-4FDD-BEF1-CBC14CA80567}" srcOrd="3" destOrd="0" presId="urn:microsoft.com/office/officeart/2005/8/layout/vList4#1"/>
    <dgm:cxn modelId="{6C8B335F-9384-4FE8-8538-E26F53894718}" type="presParOf" srcId="{9D5C6156-4B50-449F-ABB9-3F3B71A78177}" destId="{E04DB45C-5C74-4B13-ACB9-2996D60A7411}" srcOrd="4" destOrd="0" presId="urn:microsoft.com/office/officeart/2005/8/layout/vList4#1"/>
    <dgm:cxn modelId="{6A3B78E3-82E8-4208-AE48-9786C7A27038}" type="presParOf" srcId="{E04DB45C-5C74-4B13-ACB9-2996D60A7411}" destId="{7B1D262F-5605-4FB6-9B45-1B8A149E6EBA}" srcOrd="0" destOrd="0" presId="urn:microsoft.com/office/officeart/2005/8/layout/vList4#1"/>
    <dgm:cxn modelId="{63508751-876A-4CB5-9203-AA910390684D}" type="presParOf" srcId="{E04DB45C-5C74-4B13-ACB9-2996D60A7411}" destId="{151FCF49-03B5-4C03-A24F-E7FB7007E159}" srcOrd="1" destOrd="0" presId="urn:microsoft.com/office/officeart/2005/8/layout/vList4#1"/>
    <dgm:cxn modelId="{9E321AF9-1B8D-4393-911A-E4C59E105FA5}" type="presParOf" srcId="{E04DB45C-5C74-4B13-ACB9-2996D60A7411}" destId="{2F72E856-6708-4DCB-AA2F-42488C866E21}" srcOrd="2" destOrd="0" presId="urn:microsoft.com/office/officeart/2005/8/layout/vList4#1"/>
    <dgm:cxn modelId="{2E3BCD3F-4F12-4244-8A1A-4E52E789FF41}" type="presParOf" srcId="{9D5C6156-4B50-449F-ABB9-3F3B71A78177}" destId="{65242C04-F608-430C-A023-49EF90EBB405}" srcOrd="5" destOrd="0" presId="urn:microsoft.com/office/officeart/2005/8/layout/vList4#1"/>
    <dgm:cxn modelId="{38F3DB6E-04E1-4DEA-A647-2DB9E44A1629}" type="presParOf" srcId="{9D5C6156-4B50-449F-ABB9-3F3B71A78177}" destId="{9EFED42A-0B73-4F45-8FC2-4F2D1A3E25C6}" srcOrd="6" destOrd="0" presId="urn:microsoft.com/office/officeart/2005/8/layout/vList4#1"/>
    <dgm:cxn modelId="{A5E1BEF7-2377-4561-B439-118CADD3F804}" type="presParOf" srcId="{9EFED42A-0B73-4F45-8FC2-4F2D1A3E25C6}" destId="{5F055EBF-8DF9-462D-990F-367140223A9D}" srcOrd="0" destOrd="0" presId="urn:microsoft.com/office/officeart/2005/8/layout/vList4#1"/>
    <dgm:cxn modelId="{CFDF5859-DF9D-4133-921F-9DFD09579C95}" type="presParOf" srcId="{9EFED42A-0B73-4F45-8FC2-4F2D1A3E25C6}" destId="{F393CB42-BCF8-4AC5-B1B3-5429B9C1467C}" srcOrd="1" destOrd="0" presId="urn:microsoft.com/office/officeart/2005/8/layout/vList4#1"/>
    <dgm:cxn modelId="{87EEA649-FEB5-4FEB-B922-54AF15553A4E}" type="presParOf" srcId="{9EFED42A-0B73-4F45-8FC2-4F2D1A3E25C6}" destId="{EB91D1AD-D26C-4045-A34D-E852664C2CE9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D59901-02FF-46EA-9C97-8FBE390E5D6D}">
      <dsp:nvSpPr>
        <dsp:cNvPr id="0" name=""/>
        <dsp:cNvSpPr/>
      </dsp:nvSpPr>
      <dsp:spPr>
        <a:xfrm>
          <a:off x="0" y="689392"/>
          <a:ext cx="4382927" cy="135788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rgbClr r="0" g="0" b="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48E6478-B17E-430A-81DF-A8B84E7F42E2}">
      <dsp:nvSpPr>
        <dsp:cNvPr id="0" name=""/>
        <dsp:cNvSpPr/>
      </dsp:nvSpPr>
      <dsp:spPr>
        <a:xfrm>
          <a:off x="284299" y="375201"/>
          <a:ext cx="3980189" cy="1064051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442" tIns="0" rIns="15044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sv-SE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Klasifikasi kelas perawatan yang ada </a:t>
          </a:r>
          <a:r>
            <a:rPr lang="sv-SE" altLang="ko-KR" sz="2800" b="0" kern="120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belum terstandar</a:t>
          </a:r>
          <a:endParaRPr lang="sv-SE" altLang="ko-KR" sz="2800" b="0" kern="1200" dirty="0">
            <a:solidFill>
              <a:schemeClr val="tx1"/>
            </a:solidFill>
            <a:latin typeface="Arial Narrow" panose="020B0606020202030204" pitchFamily="34" charset="0"/>
            <a:cs typeface="Leelawadee" pitchFamily="34" charset="-34"/>
          </a:endParaRPr>
        </a:p>
      </dsp:txBody>
      <dsp:txXfrm>
        <a:off x="336242" y="427144"/>
        <a:ext cx="3876303" cy="960165"/>
      </dsp:txXfrm>
    </dsp:sp>
    <dsp:sp modelId="{F4F1ECA9-C777-43FC-A7FD-4F081231DE14}">
      <dsp:nvSpPr>
        <dsp:cNvPr id="0" name=""/>
        <dsp:cNvSpPr/>
      </dsp:nvSpPr>
      <dsp:spPr>
        <a:xfrm>
          <a:off x="0" y="3020538"/>
          <a:ext cx="4382927" cy="163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accent2">
              <a:lumMod val="7500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200217-3BC8-4CC1-9634-10AD7172C2A4}">
      <dsp:nvSpPr>
        <dsp:cNvPr id="0" name=""/>
        <dsp:cNvSpPr/>
      </dsp:nvSpPr>
      <dsp:spPr>
        <a:xfrm>
          <a:off x="284299" y="2188738"/>
          <a:ext cx="3980189" cy="1791199"/>
        </a:xfrm>
        <a:prstGeom prst="roundRect">
          <a:avLst/>
        </a:prstGeom>
        <a:solidFill>
          <a:schemeClr val="accent4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0442" tIns="0" rIns="150442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Kelas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standar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seperti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apa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yang pas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untuk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mengakomodasi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</a:t>
          </a:r>
          <a:r>
            <a:rPr lang="en-US" altLang="ko-KR" sz="2800" b="0" kern="1200" dirty="0" err="1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amanat</a:t>
          </a:r>
          <a:r>
            <a:rPr lang="en-US" altLang="ko-KR" sz="2800" b="0" kern="1200" dirty="0">
              <a:solidFill>
                <a:schemeClr val="tx1"/>
              </a:solidFill>
              <a:latin typeface="Arial Narrow" panose="020B0606020202030204" pitchFamily="34" charset="0"/>
              <a:cs typeface="Leelawadee" pitchFamily="34" charset="-34"/>
            </a:rPr>
            <a:t> UU SJSN?</a:t>
          </a:r>
          <a:endParaRPr lang="id-ID" sz="2800" b="0" kern="1200" dirty="0">
            <a:solidFill>
              <a:schemeClr val="tx1"/>
            </a:solidFill>
            <a:latin typeface="Arial Narrow" panose="020B0606020202030204" pitchFamily="34" charset="0"/>
            <a:cs typeface="Leelawadee" pitchFamily="34" charset="-34"/>
          </a:endParaRPr>
        </a:p>
      </dsp:txBody>
      <dsp:txXfrm>
        <a:off x="371738" y="2276177"/>
        <a:ext cx="3805311" cy="1616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BAFDA9-7EF8-4FEE-B35D-5F3BC269C4F7}">
      <dsp:nvSpPr>
        <dsp:cNvPr id="0" name=""/>
        <dsp:cNvSpPr/>
      </dsp:nvSpPr>
      <dsp:spPr>
        <a:xfrm>
          <a:off x="451119" y="0"/>
          <a:ext cx="9073865" cy="8240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man Old Style" pitchFamily="18" charset="0"/>
            </a:rPr>
            <a:t>0822-21-500500</a:t>
          </a:r>
          <a:endParaRPr lang="en-US" sz="1700" kern="1200" dirty="0"/>
        </a:p>
      </dsp:txBody>
      <dsp:txXfrm>
        <a:off x="2340848" y="0"/>
        <a:ext cx="7184135" cy="824093"/>
      </dsp:txXfrm>
    </dsp:sp>
    <dsp:sp modelId="{B79D6F67-6C61-4B1B-8BAB-C9196C4ED2BA}">
      <dsp:nvSpPr>
        <dsp:cNvPr id="0" name=""/>
        <dsp:cNvSpPr/>
      </dsp:nvSpPr>
      <dsp:spPr>
        <a:xfrm>
          <a:off x="907044" y="83015"/>
          <a:ext cx="901740" cy="659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36730AD-159F-41EA-A49C-0DD8CA33C592}">
      <dsp:nvSpPr>
        <dsp:cNvPr id="0" name=""/>
        <dsp:cNvSpPr/>
      </dsp:nvSpPr>
      <dsp:spPr>
        <a:xfrm>
          <a:off x="452216" y="902605"/>
          <a:ext cx="9073865" cy="8240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man Old Style" pitchFamily="18" charset="0"/>
            </a:rPr>
            <a:t>contact@djsn.go.id</a:t>
          </a:r>
        </a:p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man Old Style" pitchFamily="18" charset="0"/>
            </a:rPr>
            <a:t>sekretariatdjsn@gmail.com</a:t>
          </a:r>
        </a:p>
      </dsp:txBody>
      <dsp:txXfrm>
        <a:off x="2341946" y="902605"/>
        <a:ext cx="7184135" cy="824093"/>
      </dsp:txXfrm>
    </dsp:sp>
    <dsp:sp modelId="{1A40B0B3-927D-4357-A3B9-359BBF7F9458}">
      <dsp:nvSpPr>
        <dsp:cNvPr id="0" name=""/>
        <dsp:cNvSpPr/>
      </dsp:nvSpPr>
      <dsp:spPr>
        <a:xfrm>
          <a:off x="907044" y="989519"/>
          <a:ext cx="901740" cy="659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B1D262F-5605-4FB6-9B45-1B8A149E6EBA}">
      <dsp:nvSpPr>
        <dsp:cNvPr id="0" name=""/>
        <dsp:cNvSpPr/>
      </dsp:nvSpPr>
      <dsp:spPr>
        <a:xfrm>
          <a:off x="451119" y="1813006"/>
          <a:ext cx="9073865" cy="8240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>
              <a:latin typeface="Bookman Old Style" pitchFamily="18" charset="0"/>
            </a:rPr>
            <a:t>Kementerian</a:t>
          </a:r>
          <a:r>
            <a:rPr lang="en-US" sz="1700" kern="1200" dirty="0">
              <a:latin typeface="Bookman Old Style" pitchFamily="18" charset="0"/>
            </a:rPr>
            <a:t> </a:t>
          </a:r>
          <a:r>
            <a:rPr lang="en-US" sz="1700" kern="1200" dirty="0" err="1">
              <a:latin typeface="Bookman Old Style" pitchFamily="18" charset="0"/>
            </a:rPr>
            <a:t>Koordinator</a:t>
          </a:r>
          <a:r>
            <a:rPr lang="en-US" sz="1700" kern="1200" dirty="0">
              <a:latin typeface="Bookman Old Style" pitchFamily="18" charset="0"/>
            </a:rPr>
            <a:t> </a:t>
          </a:r>
          <a:r>
            <a:rPr lang="en-US" sz="1700" kern="1200" dirty="0" err="1">
              <a:latin typeface="Bookman Old Style" pitchFamily="18" charset="0"/>
            </a:rPr>
            <a:t>Bidang</a:t>
          </a:r>
          <a:r>
            <a:rPr lang="en-US" sz="1700" kern="1200" dirty="0">
              <a:latin typeface="Bookman Old Style" pitchFamily="18" charset="0"/>
            </a:rPr>
            <a:t> Pembangunan </a:t>
          </a:r>
          <a:r>
            <a:rPr lang="en-US" sz="1700" kern="1200" dirty="0" err="1">
              <a:latin typeface="Bookman Old Style" pitchFamily="18" charset="0"/>
            </a:rPr>
            <a:t>Manusia</a:t>
          </a:r>
          <a:r>
            <a:rPr lang="en-US" sz="1700" kern="1200" dirty="0">
              <a:latin typeface="Bookman Old Style" pitchFamily="18" charset="0"/>
            </a:rPr>
            <a:t> </a:t>
          </a:r>
          <a:r>
            <a:rPr lang="en-US" sz="1700" kern="1200" dirty="0" err="1">
              <a:latin typeface="Bookman Old Style" pitchFamily="18" charset="0"/>
            </a:rPr>
            <a:t>dan</a:t>
          </a:r>
          <a:r>
            <a:rPr lang="en-US" sz="1700" kern="1200" dirty="0">
              <a:latin typeface="Bookman Old Style" pitchFamily="18" charset="0"/>
            </a:rPr>
            <a:t> </a:t>
          </a:r>
          <a:r>
            <a:rPr lang="en-US" sz="1700" kern="1200" dirty="0" err="1">
              <a:latin typeface="Bookman Old Style" pitchFamily="18" charset="0"/>
            </a:rPr>
            <a:t>Kebudayaan</a:t>
          </a:r>
          <a:r>
            <a:rPr lang="en-US" sz="1700" kern="1200" dirty="0">
              <a:latin typeface="Bookman Old Style" pitchFamily="18" charset="0"/>
            </a:rPr>
            <a:t>, </a:t>
          </a:r>
          <a:r>
            <a:rPr lang="en-US" sz="1700" kern="1200" dirty="0" err="1">
              <a:latin typeface="Bookman Old Style" pitchFamily="18" charset="0"/>
            </a:rPr>
            <a:t>Lantai</a:t>
          </a:r>
          <a:r>
            <a:rPr lang="en-US" sz="1700" kern="1200" dirty="0">
              <a:latin typeface="Bookman Old Style" pitchFamily="18" charset="0"/>
            </a:rPr>
            <a:t> IV, </a:t>
          </a:r>
          <a:r>
            <a:rPr lang="en-US" sz="1700" kern="1200" dirty="0" err="1">
              <a:latin typeface="Bookman Old Style" pitchFamily="18" charset="0"/>
            </a:rPr>
            <a:t>Jalan</a:t>
          </a:r>
          <a:r>
            <a:rPr lang="en-US" sz="1700" kern="1200" dirty="0">
              <a:latin typeface="Bookman Old Style" pitchFamily="18" charset="0"/>
            </a:rPr>
            <a:t> Medan Merdeka Barat No.3, Jakarta </a:t>
          </a:r>
          <a:r>
            <a:rPr lang="en-US" sz="1700" kern="1200" dirty="0" err="1">
              <a:latin typeface="Bookman Old Style" pitchFamily="18" charset="0"/>
            </a:rPr>
            <a:t>Pusat</a:t>
          </a:r>
          <a:r>
            <a:rPr lang="en-US" sz="1700" kern="1200" dirty="0">
              <a:latin typeface="Bookman Old Style" pitchFamily="18" charset="0"/>
            </a:rPr>
            <a:t> - 10110</a:t>
          </a:r>
        </a:p>
      </dsp:txBody>
      <dsp:txXfrm>
        <a:off x="2340848" y="1813006"/>
        <a:ext cx="7184135" cy="824093"/>
      </dsp:txXfrm>
    </dsp:sp>
    <dsp:sp modelId="{151FCF49-03B5-4C03-A24F-E7FB7007E159}">
      <dsp:nvSpPr>
        <dsp:cNvPr id="0" name=""/>
        <dsp:cNvSpPr/>
      </dsp:nvSpPr>
      <dsp:spPr>
        <a:xfrm>
          <a:off x="907044" y="1896022"/>
          <a:ext cx="901740" cy="659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5F055EBF-8DF9-462D-990F-367140223A9D}">
      <dsp:nvSpPr>
        <dsp:cNvPr id="0" name=""/>
        <dsp:cNvSpPr/>
      </dsp:nvSpPr>
      <dsp:spPr>
        <a:xfrm>
          <a:off x="451119" y="2719509"/>
          <a:ext cx="9073865" cy="824093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>
              <a:latin typeface="Bookman Old Style" pitchFamily="18" charset="0"/>
            </a:rPr>
            <a:t>P.O BOX DJSN500500 Jakarta 10000</a:t>
          </a:r>
        </a:p>
      </dsp:txBody>
      <dsp:txXfrm>
        <a:off x="2340848" y="2719509"/>
        <a:ext cx="7184135" cy="824093"/>
      </dsp:txXfrm>
    </dsp:sp>
    <dsp:sp modelId="{F393CB42-BCF8-4AC5-B1B3-5429B9C1467C}">
      <dsp:nvSpPr>
        <dsp:cNvPr id="0" name=""/>
        <dsp:cNvSpPr/>
      </dsp:nvSpPr>
      <dsp:spPr>
        <a:xfrm>
          <a:off x="907044" y="2802525"/>
          <a:ext cx="901740" cy="659275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/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  <dgm:cat type="picture" pri="26000"/>
    <dgm:cat type="pictureconvert" pri="26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C1FF47-80C1-452F-A39D-C04BA6E6121E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6FCE10-3FA6-4D26-89B0-05762999B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0299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7BD0CB-4A6E-45BA-BF90-513C702F87E9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2C2568-0C92-4AEA-BDF2-8C53CB63B01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1948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609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521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>
                <a:solidFill>
                  <a:schemeClr val="tx1"/>
                </a:solidFill>
                <a:latin typeface="Arial Narrow" panose="020B0606020202030204" pitchFamily="34" charset="0"/>
              </a:rPr>
              <a:t>Untuk Kajian Lengkap: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D" sz="1200">
                <a:solidFill>
                  <a:schemeClr val="tx1"/>
                </a:solidFill>
                <a:latin typeface="Arial Narrow" panose="020B0606020202030204" pitchFamily="34" charset="0"/>
              </a:rPr>
              <a:t>Simulasi </a:t>
            </a:r>
            <a:r>
              <a:rPr lang="en-ID" sz="1200" i="1">
                <a:solidFill>
                  <a:schemeClr val="tx1"/>
                </a:solidFill>
                <a:latin typeface="Arial Narrow" panose="020B0606020202030204" pitchFamily="34" charset="0"/>
              </a:rPr>
              <a:t>costing,</a:t>
            </a:r>
            <a:r>
              <a:rPr lang="en-ID" sz="1200">
                <a:solidFill>
                  <a:schemeClr val="tx1"/>
                </a:solidFill>
                <a:latin typeface="Arial Narrow" panose="020B0606020202030204" pitchFamily="34" charset="0"/>
              </a:rPr>
              <a:t> tarif, dan premi sehingga rumah sakit bisa melakukan adaptasi atas berbagai skenario yang mungkin terjadi.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D" sz="1200" i="1">
                <a:solidFill>
                  <a:schemeClr val="tx1"/>
                </a:solidFill>
                <a:latin typeface="Arial Narrow" panose="020B0606020202030204" pitchFamily="34" charset="0"/>
              </a:rPr>
              <a:t>Best practice </a:t>
            </a:r>
            <a:r>
              <a:rPr lang="en-ID" sz="1200">
                <a:solidFill>
                  <a:schemeClr val="tx1"/>
                </a:solidFill>
                <a:latin typeface="Arial Narrow" panose="020B0606020202030204" pitchFamily="34" charset="0"/>
              </a:rPr>
              <a:t>penerapan ruang rawat inap tanpa kelas pada beberapa RSUD juga bisa dijadikan contoh dan dianalisis lebih dalam.</a:t>
            </a:r>
            <a:r>
              <a:rPr lang="en-US" sz="120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endParaRPr lang="en-US" sz="120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>
              <a:solidFill>
                <a:schemeClr val="tx1"/>
              </a:solidFill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4366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514350">
              <a:buFont typeface="Courier New" panose="02070309020205020404" pitchFamily="49" charset="0"/>
              <a:buChar char="o"/>
            </a:pP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Untuk menilai kesiapan RS, perlu dibuat penilaian kesesuaian standar rawat inap yang ada di RS dengan kelas standar rawat inap program JKN.</a:t>
            </a:r>
          </a:p>
          <a:p>
            <a:pPr marL="889000" indent="-342900">
              <a:spcBef>
                <a:spcPts val="0"/>
              </a:spcBef>
              <a:spcAft>
                <a:spcPts val="33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Penilaian dalam bentuk indeks kesesuaian kelas rawat inap RS, yaitu perbandingan antara jumlah yang sesuai dengan kelas standar dibandingkan jumlah seluruh tempat tidur yang tersedia. </a:t>
            </a:r>
          </a:p>
          <a:p>
            <a:pPr marL="889000" indent="-342900">
              <a:spcBef>
                <a:spcPts val="0"/>
              </a:spcBef>
              <a:spcAft>
                <a:spcPts val="33"/>
              </a:spcAft>
              <a:buFont typeface="Arial" panose="020B0604020202020204" pitchFamily="34" charset="0"/>
              <a:buChar char="•"/>
              <a:defRPr/>
            </a:pP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Nilai indeks berkisar antara 0-1 (0-100%). Semakin tinggi nilai indeks semakin siap RS melakukan transformasi kelas rawat inapnya menuju kelas standar rawat inap rumah sakit program JKN.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2022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Kelas Standar</a:t>
            </a:r>
            <a:r>
              <a:rPr lang="en-US" baseline="0"/>
              <a:t> PBI dan NonPBI:</a:t>
            </a:r>
          </a:p>
          <a:p>
            <a:pPr defTabSz="914400" eaLnBrk="1" hangingPunct="1"/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Terdapat pendapat bahwa </a:t>
            </a:r>
            <a:r>
              <a:rPr lang="en-US" sz="1200" b="1">
                <a:solidFill>
                  <a:srgbClr val="FF0000"/>
                </a:solidFill>
                <a:latin typeface="Arial Narrow" panose="020B0606020202030204" pitchFamily="34" charset="0"/>
                <a:ea typeface="Microsoft Sans Serif" panose="020B0604020202020204" pitchFamily="34" charset="0"/>
              </a:rPr>
              <a:t>sebaiknya ada perbedaan </a:t>
            </a:r>
            <a:r>
              <a:rPr lang="en-US" sz="1200" b="1" i="1">
                <a:solidFill>
                  <a:srgbClr val="FF0000"/>
                </a:solidFill>
                <a:latin typeface="Arial Narrow" panose="020B0606020202030204" pitchFamily="34" charset="0"/>
                <a:ea typeface="Microsoft Sans Serif" panose="020B0604020202020204" pitchFamily="34" charset="0"/>
              </a:rPr>
              <a:t>amenities</a:t>
            </a:r>
            <a:r>
              <a:rPr lang="en-US" sz="1200" b="1">
                <a:solidFill>
                  <a:srgbClr val="FF0000"/>
                </a:solidFill>
                <a:latin typeface="Arial Narrow" panose="020B0606020202030204" pitchFamily="34" charset="0"/>
                <a:ea typeface="Microsoft Sans Serif" panose="020B0604020202020204" pitchFamily="34" charset="0"/>
              </a:rPr>
              <a:t> kelas standar</a:t>
            </a: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 pada peserta yang membayar iuran sendiri dan yang dibayarkan oleh pemerintah.</a:t>
            </a:r>
          </a:p>
          <a:p>
            <a:pPr defTabSz="914400" eaLnBrk="1" hangingPunct="1"/>
            <a:r>
              <a:rPr lang="en-US" sz="1200" b="1">
                <a:solidFill>
                  <a:srgbClr val="FF0000"/>
                </a:solidFill>
                <a:latin typeface="Arial Narrow" panose="020B0606020202030204" pitchFamily="34" charset="0"/>
                <a:ea typeface="Microsoft Sans Serif" panose="020B0604020202020204" pitchFamily="34" charset="0"/>
              </a:rPr>
              <a:t>Beban RS </a:t>
            </a: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untuk merombak fasilitas yang ada dalam upaya transformasi ke kelas standar </a:t>
            </a:r>
            <a:r>
              <a:rPr lang="en-US" sz="1200" b="1">
                <a:solidFill>
                  <a:srgbClr val="FF0000"/>
                </a:solidFill>
                <a:latin typeface="Arial Narrow" panose="020B0606020202030204" pitchFamily="34" charset="0"/>
                <a:ea typeface="Microsoft Sans Serif" panose="020B0604020202020204" pitchFamily="34" charset="0"/>
              </a:rPr>
              <a:t>dapat dikurangi </a:t>
            </a:r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karena kelas perawatan untuk PBI dan Non-PBI sudah tersedia saat ini.</a:t>
            </a:r>
          </a:p>
          <a:p>
            <a:pPr defTabSz="914400" eaLnBrk="1" hangingPunct="1"/>
            <a:endParaRPr lang="en-US" sz="1200">
              <a:latin typeface="Arial Narrow" panose="020B0606020202030204" pitchFamily="34" charset="0"/>
              <a:ea typeface="Microsoft Sans Serif" panose="020B0604020202020204" pitchFamily="34" charset="0"/>
            </a:endParaRPr>
          </a:p>
          <a:p>
            <a:pPr defTabSz="914400" eaLnBrk="1" hangingPunct="1"/>
            <a:r>
              <a:rPr lang="en-US" sz="1200">
                <a:latin typeface="Arial Narrow" panose="020B0606020202030204" pitchFamily="34" charset="0"/>
                <a:ea typeface="Microsoft Sans Serif" panose="020B0604020202020204" pitchFamily="34" charset="0"/>
              </a:rPr>
              <a:t>Kelas</a:t>
            </a:r>
            <a:r>
              <a:rPr lang="en-US" sz="1200" baseline="0">
                <a:latin typeface="Arial Narrow" panose="020B0606020202030204" pitchFamily="34" charset="0"/>
                <a:ea typeface="Microsoft Sans Serif" panose="020B0604020202020204" pitchFamily="34" charset="0"/>
              </a:rPr>
              <a:t> Standar Tunggal:</a:t>
            </a:r>
          </a:p>
          <a:p>
            <a:pPr defTabSz="914400" eaLnBrk="1" hangingPunct="1"/>
            <a:r>
              <a:rPr lang="en-US" altLang="en-US" sz="2400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Opsi model ini menimbang prinsip ekuitas dalam pelayanan kesehatan:</a:t>
            </a:r>
            <a:r>
              <a:rPr lang="en-US" altLang="en-US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Manfaat (medis dan nonmedis) setiap peserta JKN adalah sama per jenis penyakit dalam kelas standar Tetap memberikan hak kepada peserta untuk akses </a:t>
            </a:r>
            <a:r>
              <a:rPr lang="en-US" altLang="en-US" i="1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amenities</a:t>
            </a:r>
            <a:r>
              <a:rPr lang="en-US" altLang="en-US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 yang lebih dari standar (</a:t>
            </a:r>
            <a:r>
              <a:rPr lang="en-US" altLang="en-US" i="1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top up </a:t>
            </a:r>
            <a:r>
              <a:rPr lang="en-US" altLang="en-US">
                <a:solidFill>
                  <a:srgbClr val="000000"/>
                </a:solidFill>
                <a:latin typeface="Arial Narrow" panose="020B0606020202030204" pitchFamily="34" charset="0"/>
                <a:cs typeface="Microsoft Sans Serif" panose="020B0604020202020204" pitchFamily="34" charset="0"/>
              </a:rPr>
              <a:t>dengan biaya mandiri atau COB asuransi komersial)</a:t>
            </a:r>
          </a:p>
          <a:p>
            <a:pPr defTabSz="914400" eaLnBrk="1" hangingPunct="1"/>
            <a:endParaRPr lang="en-US" sz="1200">
              <a:latin typeface="Arial Narrow" panose="020B0606020202030204" pitchFamily="34" charset="0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0316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Kajian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Lengkap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Simulasi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i="1" dirty="0">
                <a:solidFill>
                  <a:schemeClr val="tx1"/>
                </a:solidFill>
                <a:latin typeface="Arial Narrow" panose="020B0606020202030204" pitchFamily="34" charset="0"/>
              </a:rPr>
              <a:t>costing,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tarif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, dan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premi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sehingga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rumah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sakit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bisa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melakukan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adaptasi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atas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berbagai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skenario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yang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mungkin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terjadi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.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ID" sz="1200" i="1" dirty="0">
                <a:solidFill>
                  <a:schemeClr val="tx1"/>
                </a:solidFill>
                <a:latin typeface="Arial Narrow" panose="020B0606020202030204" pitchFamily="34" charset="0"/>
              </a:rPr>
              <a:t>Best practice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penerapan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ruang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rawat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inap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tanpa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kelas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pada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beberapa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RSUD juga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bisa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dijadikan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contoh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dan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dianalisis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lebih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dalam</a:t>
            </a:r>
            <a:r>
              <a:rPr lang="en-ID" sz="1200" dirty="0">
                <a:solidFill>
                  <a:schemeClr val="tx1"/>
                </a:solidFill>
                <a:latin typeface="Arial Narrow" panose="020B0606020202030204" pitchFamily="34" charset="0"/>
              </a:rPr>
              <a:t>.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tx1"/>
              </a:solidFill>
              <a:latin typeface="Arial Narrow" panose="020B0606020202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Catata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Tambahan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: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Perumusan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kriteria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kelas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standar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penyeseuaian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besaran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iuran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dan COB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dibantu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oleh DJSN.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Melakukan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survei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RS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menjadi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tanggung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jawab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1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Komisi</a:t>
            </a:r>
            <a:r>
              <a:rPr lang="en-US" sz="1200" dirty="0">
                <a:solidFill>
                  <a:schemeClr val="tx1"/>
                </a:solidFill>
                <a:latin typeface="Arial Narrow" panose="020B0606020202030204" pitchFamily="34" charset="0"/>
              </a:rPr>
              <a:t> PME. </a:t>
            </a: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2C2568-0C92-4AEA-BDF2-8C53CB63B01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17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947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53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9643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letely blank">
  <p:cSld name="Completely blank"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10073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General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80841621"/>
      </p:ext>
    </p:extLst>
  </p:cSld>
  <p:clrMapOvr>
    <a:masterClrMapping/>
  </p:clrMapOvr>
  <p:transition advClick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1965304" y="5531556"/>
            <a:ext cx="10121335" cy="451392"/>
          </a:xfrm>
          <a:prstGeom prst="rect">
            <a:avLst/>
          </a:prstGeom>
          <a:noFill/>
        </p:spPr>
        <p:txBody>
          <a:bodyPr wrap="square" lIns="121904" tIns="60952" rIns="121904" bIns="60952" rtlCol="0">
            <a:spAutoFit/>
          </a:bodyPr>
          <a:lstStyle/>
          <a:p>
            <a:pPr marL="0" marR="0" indent="0" algn="l" defTabSz="121903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100" b="1" dirty="0">
                <a:solidFill>
                  <a:schemeClr val="tx1"/>
                </a:solidFill>
                <a:latin typeface="+mn-lt"/>
              </a:rPr>
              <a:t>email:</a:t>
            </a:r>
            <a:r>
              <a:rPr lang="en-US" sz="2100" b="1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100" b="1" dirty="0">
                <a:solidFill>
                  <a:schemeClr val="tx1"/>
                </a:solidFill>
                <a:latin typeface="+mn-lt"/>
              </a:rPr>
              <a:t>contact@djsn.go.id |</a:t>
            </a:r>
            <a:r>
              <a:rPr lang="en-US" sz="2100" b="1" baseline="0" dirty="0">
                <a:solidFill>
                  <a:schemeClr val="tx1"/>
                </a:solidFill>
                <a:latin typeface="+mn-lt"/>
              </a:rPr>
              <a:t> SMS: 0822-21-500500 | </a:t>
            </a:r>
            <a:r>
              <a:rPr lang="en-US" sz="2100" b="1" dirty="0">
                <a:solidFill>
                  <a:schemeClr val="tx1"/>
                </a:solidFill>
                <a:latin typeface="+mn-lt"/>
              </a:rPr>
              <a:t>P.O Box:</a:t>
            </a:r>
            <a:r>
              <a:rPr lang="en-US" sz="2100" b="1" baseline="0" dirty="0">
                <a:solidFill>
                  <a:schemeClr val="tx1"/>
                </a:solidFill>
                <a:latin typeface="+mn-lt"/>
              </a:rPr>
              <a:t> </a:t>
            </a:r>
            <a:r>
              <a:rPr lang="en-US" sz="2100" b="1" dirty="0">
                <a:solidFill>
                  <a:schemeClr val="tx1"/>
                </a:solidFill>
                <a:latin typeface="+mn-lt"/>
              </a:rPr>
              <a:t>DJSN500500 Jakarta 10000 </a:t>
            </a:r>
            <a:endParaRPr lang="en-US" sz="2100" b="1" baseline="0" dirty="0">
              <a:solidFill>
                <a:schemeClr val="tx1"/>
              </a:solidFill>
              <a:latin typeface="+mn-lt"/>
            </a:endParaRPr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4304829" y="963439"/>
            <a:ext cx="7887171" cy="617007"/>
          </a:xfrm>
        </p:spPr>
        <p:txBody>
          <a:bodyPr/>
          <a:lstStyle>
            <a:lvl1pPr>
              <a:defRPr b="1"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2"/>
          <p:cNvSpPr>
            <a:spLocks noGrp="1"/>
          </p:cNvSpPr>
          <p:nvPr>
            <p:ph type="body" idx="1"/>
          </p:nvPr>
        </p:nvSpPr>
        <p:spPr>
          <a:xfrm>
            <a:off x="5433720" y="1761068"/>
            <a:ext cx="6758281" cy="2094088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15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9031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548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8062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57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709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609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612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166172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Images &amp; Contents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5039883" y="404664"/>
            <a:ext cx="7152117" cy="13681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5641856" y="733302"/>
            <a:ext cx="5966670" cy="710877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defRPr sz="4000" b="0" baseline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altLang="ko-KR" dirty="0"/>
              <a:t>Images &amp; Contents</a:t>
            </a:r>
            <a:endParaRPr lang="ko-KR" altLang="en-US" dirty="0"/>
          </a:p>
        </p:txBody>
      </p:sp>
      <p:sp>
        <p:nvSpPr>
          <p:cNvPr id="3" name="그림 개체 틀 2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503988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6800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FontTx/>
              <a:buNone/>
              <a:def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5" name="Rectangle 4"/>
          <p:cNvSpPr/>
          <p:nvPr userDrawn="1"/>
        </p:nvSpPr>
        <p:spPr>
          <a:xfrm>
            <a:off x="5353824" y="733302"/>
            <a:ext cx="203696" cy="7227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98C2D50-3619-48EA-833C-CBFA42C474ED}"/>
              </a:ext>
            </a:extLst>
          </p:cNvPr>
          <p:cNvGrpSpPr/>
          <p:nvPr userDrawn="1"/>
        </p:nvGrpSpPr>
        <p:grpSpPr>
          <a:xfrm rot="10800000" flipH="1" flipV="1">
            <a:off x="5688624" y="5899288"/>
            <a:ext cx="6170002" cy="862288"/>
            <a:chOff x="-711608" y="4905446"/>
            <a:chExt cx="12267395" cy="1714429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6BE6F97E-237C-4F49-BF74-07AD0A30E4A6}"/>
                </a:ext>
              </a:extLst>
            </p:cNvPr>
            <p:cNvSpPr/>
            <p:nvPr/>
          </p:nvSpPr>
          <p:spPr>
            <a:xfrm>
              <a:off x="6913640" y="4905446"/>
              <a:ext cx="4642147" cy="1714429"/>
            </a:xfrm>
            <a:custGeom>
              <a:avLst/>
              <a:gdLst>
                <a:gd name="connsiteX0" fmla="*/ 4794342 w 4797505"/>
                <a:gd name="connsiteY0" fmla="*/ 184721 h 1771805"/>
                <a:gd name="connsiteX1" fmla="*/ 4759588 w 4797505"/>
                <a:gd name="connsiteY1" fmla="*/ 70236 h 1771805"/>
                <a:gd name="connsiteX2" fmla="*/ 4668953 w 4797505"/>
                <a:gd name="connsiteY2" fmla="*/ 27303 h 1771805"/>
                <a:gd name="connsiteX3" fmla="*/ 4624657 w 4797505"/>
                <a:gd name="connsiteY3" fmla="*/ 6178 h 1771805"/>
                <a:gd name="connsiteX4" fmla="*/ 4564007 w 4797505"/>
                <a:gd name="connsiteY4" fmla="*/ 39570 h 1771805"/>
                <a:gd name="connsiteX5" fmla="*/ 4616480 w 4797505"/>
                <a:gd name="connsiteY5" fmla="*/ 84546 h 1771805"/>
                <a:gd name="connsiteX6" fmla="*/ 4665545 w 4797505"/>
                <a:gd name="connsiteY6" fmla="*/ 71598 h 1771805"/>
                <a:gd name="connsiteX7" fmla="*/ 4727559 w 4797505"/>
                <a:gd name="connsiteY7" fmla="*/ 101583 h 1771805"/>
                <a:gd name="connsiteX8" fmla="*/ 4750047 w 4797505"/>
                <a:gd name="connsiteY8" fmla="*/ 180633 h 1771805"/>
                <a:gd name="connsiteX9" fmla="*/ 4663501 w 4797505"/>
                <a:gd name="connsiteY9" fmla="*/ 456625 h 1771805"/>
                <a:gd name="connsiteX10" fmla="*/ 4638968 w 4797505"/>
                <a:gd name="connsiteY10" fmla="*/ 494787 h 1771805"/>
                <a:gd name="connsiteX11" fmla="*/ 4613073 w 4797505"/>
                <a:gd name="connsiteY11" fmla="*/ 507054 h 1771805"/>
                <a:gd name="connsiteX12" fmla="*/ 4430440 w 4797505"/>
                <a:gd name="connsiteY12" fmla="*/ 593600 h 1771805"/>
                <a:gd name="connsiteX13" fmla="*/ 4257349 w 4797505"/>
                <a:gd name="connsiteY13" fmla="*/ 504328 h 1771805"/>
                <a:gd name="connsiteX14" fmla="*/ 4231453 w 4797505"/>
                <a:gd name="connsiteY14" fmla="*/ 492062 h 1771805"/>
                <a:gd name="connsiteX15" fmla="*/ 4206920 w 4797505"/>
                <a:gd name="connsiteY15" fmla="*/ 453900 h 1771805"/>
                <a:gd name="connsiteX16" fmla="*/ 4119011 w 4797505"/>
                <a:gd name="connsiteY16" fmla="*/ 178588 h 1771805"/>
                <a:gd name="connsiteX17" fmla="*/ 4140818 w 4797505"/>
                <a:gd name="connsiteY17" fmla="*/ 99538 h 1771805"/>
                <a:gd name="connsiteX18" fmla="*/ 4203513 w 4797505"/>
                <a:gd name="connsiteY18" fmla="*/ 69554 h 1771805"/>
                <a:gd name="connsiteX19" fmla="*/ 4252578 w 4797505"/>
                <a:gd name="connsiteY19" fmla="*/ 82502 h 1771805"/>
                <a:gd name="connsiteX20" fmla="*/ 4305051 w 4797505"/>
                <a:gd name="connsiteY20" fmla="*/ 37525 h 1771805"/>
                <a:gd name="connsiteX21" fmla="*/ 4244401 w 4797505"/>
                <a:gd name="connsiteY21" fmla="*/ 4134 h 1771805"/>
                <a:gd name="connsiteX22" fmla="*/ 4199424 w 4797505"/>
                <a:gd name="connsiteY22" fmla="*/ 25259 h 1771805"/>
                <a:gd name="connsiteX23" fmla="*/ 4109471 w 4797505"/>
                <a:gd name="connsiteY23" fmla="*/ 68191 h 1771805"/>
                <a:gd name="connsiteX24" fmla="*/ 4075398 w 4797505"/>
                <a:gd name="connsiteY24" fmla="*/ 183359 h 1771805"/>
                <a:gd name="connsiteX25" fmla="*/ 4196698 w 4797505"/>
                <a:gd name="connsiteY25" fmla="*/ 520002 h 1771805"/>
                <a:gd name="connsiteX26" fmla="*/ 4204195 w 4797505"/>
                <a:gd name="connsiteY26" fmla="*/ 549986 h 1771805"/>
                <a:gd name="connsiteX27" fmla="*/ 4391597 w 4797505"/>
                <a:gd name="connsiteY27" fmla="*/ 660383 h 1771805"/>
                <a:gd name="connsiteX28" fmla="*/ 4391597 w 4797505"/>
                <a:gd name="connsiteY28" fmla="*/ 928880 h 1771805"/>
                <a:gd name="connsiteX29" fmla="*/ 4318680 w 4797505"/>
                <a:gd name="connsiteY29" fmla="*/ 1031099 h 1771805"/>
                <a:gd name="connsiteX30" fmla="*/ 3718992 w 4797505"/>
                <a:gd name="connsiteY30" fmla="*/ 1031099 h 1771805"/>
                <a:gd name="connsiteX31" fmla="*/ 3638579 w 4797505"/>
                <a:gd name="connsiteY31" fmla="*/ 673331 h 1771805"/>
                <a:gd name="connsiteX32" fmla="*/ 3626313 w 4797505"/>
                <a:gd name="connsiteY32" fmla="*/ 654250 h 1771805"/>
                <a:gd name="connsiteX33" fmla="*/ 3604506 w 4797505"/>
                <a:gd name="connsiteY33" fmla="*/ 646754 h 1771805"/>
                <a:gd name="connsiteX34" fmla="*/ 3603825 w 4797505"/>
                <a:gd name="connsiteY34" fmla="*/ 646754 h 1771805"/>
                <a:gd name="connsiteX35" fmla="*/ 3582018 w 4797505"/>
                <a:gd name="connsiteY35" fmla="*/ 654931 h 1771805"/>
                <a:gd name="connsiteX36" fmla="*/ 3570433 w 4797505"/>
                <a:gd name="connsiteY36" fmla="*/ 674694 h 1771805"/>
                <a:gd name="connsiteX37" fmla="*/ 3504331 w 4797505"/>
                <a:gd name="connsiteY37" fmla="*/ 1030418 h 1771805"/>
                <a:gd name="connsiteX38" fmla="*/ 3404837 w 4797505"/>
                <a:gd name="connsiteY38" fmla="*/ 1030418 h 1771805"/>
                <a:gd name="connsiteX39" fmla="*/ 3272633 w 4797505"/>
                <a:gd name="connsiteY39" fmla="*/ 319651 h 1771805"/>
                <a:gd name="connsiteX40" fmla="*/ 3261048 w 4797505"/>
                <a:gd name="connsiteY40" fmla="*/ 298526 h 1771805"/>
                <a:gd name="connsiteX41" fmla="*/ 3238560 w 4797505"/>
                <a:gd name="connsiteY41" fmla="*/ 290348 h 1771805"/>
                <a:gd name="connsiteX42" fmla="*/ 3216072 w 4797505"/>
                <a:gd name="connsiteY42" fmla="*/ 298526 h 1771805"/>
                <a:gd name="connsiteX43" fmla="*/ 3204487 w 4797505"/>
                <a:gd name="connsiteY43" fmla="*/ 319651 h 1771805"/>
                <a:gd name="connsiteX44" fmla="*/ 3060016 w 4797505"/>
                <a:gd name="connsiteY44" fmla="*/ 1199421 h 1771805"/>
                <a:gd name="connsiteX45" fmla="*/ 3046387 w 4797505"/>
                <a:gd name="connsiteY45" fmla="*/ 1041321 h 1771805"/>
                <a:gd name="connsiteX46" fmla="*/ 3035484 w 4797505"/>
                <a:gd name="connsiteY46" fmla="*/ 1018833 h 1771805"/>
                <a:gd name="connsiteX47" fmla="*/ 3012314 w 4797505"/>
                <a:gd name="connsiteY47" fmla="*/ 1009293 h 1771805"/>
                <a:gd name="connsiteX48" fmla="*/ 2970745 w 4797505"/>
                <a:gd name="connsiteY48" fmla="*/ 1009293 h 1771805"/>
                <a:gd name="connsiteX49" fmla="*/ 2970745 w 4797505"/>
                <a:gd name="connsiteY49" fmla="*/ 1008611 h 1771805"/>
                <a:gd name="connsiteX50" fmla="*/ 2938716 w 4797505"/>
                <a:gd name="connsiteY50" fmla="*/ 1008611 h 1771805"/>
                <a:gd name="connsiteX51" fmla="*/ 2909413 w 4797505"/>
                <a:gd name="connsiteY51" fmla="*/ 1008611 h 1771805"/>
                <a:gd name="connsiteX52" fmla="*/ 1420414 w 4797505"/>
                <a:gd name="connsiteY52" fmla="*/ 1008611 h 1771805"/>
                <a:gd name="connsiteX53" fmla="*/ 1399289 w 4797505"/>
                <a:gd name="connsiteY53" fmla="*/ 1008611 h 1771805"/>
                <a:gd name="connsiteX54" fmla="*/ 1380889 w 4797505"/>
                <a:gd name="connsiteY54" fmla="*/ 1008611 h 1771805"/>
                <a:gd name="connsiteX55" fmla="*/ 1358401 w 4797505"/>
                <a:gd name="connsiteY55" fmla="*/ 1016789 h 1771805"/>
                <a:gd name="connsiteX56" fmla="*/ 1346816 w 4797505"/>
                <a:gd name="connsiteY56" fmla="*/ 1037914 h 1771805"/>
                <a:gd name="connsiteX57" fmla="*/ 1250048 w 4797505"/>
                <a:gd name="connsiteY57" fmla="*/ 1495176 h 1771805"/>
                <a:gd name="connsiteX58" fmla="*/ 1083771 w 4797505"/>
                <a:gd name="connsiteY58" fmla="*/ 567023 h 1771805"/>
                <a:gd name="connsiteX59" fmla="*/ 1072186 w 4797505"/>
                <a:gd name="connsiteY59" fmla="*/ 545897 h 1771805"/>
                <a:gd name="connsiteX60" fmla="*/ 1049698 w 4797505"/>
                <a:gd name="connsiteY60" fmla="*/ 537720 h 1771805"/>
                <a:gd name="connsiteX61" fmla="*/ 1049016 w 4797505"/>
                <a:gd name="connsiteY61" fmla="*/ 537720 h 1771805"/>
                <a:gd name="connsiteX62" fmla="*/ 1048335 w 4797505"/>
                <a:gd name="connsiteY62" fmla="*/ 537720 h 1771805"/>
                <a:gd name="connsiteX63" fmla="*/ 1025847 w 4797505"/>
                <a:gd name="connsiteY63" fmla="*/ 547260 h 1771805"/>
                <a:gd name="connsiteX64" fmla="*/ 1014943 w 4797505"/>
                <a:gd name="connsiteY64" fmla="*/ 569748 h 1771805"/>
                <a:gd name="connsiteX65" fmla="*/ 978144 w 4797505"/>
                <a:gd name="connsiteY65" fmla="*/ 1009293 h 1771805"/>
                <a:gd name="connsiteX66" fmla="*/ 899094 w 4797505"/>
                <a:gd name="connsiteY66" fmla="*/ 1009293 h 1771805"/>
                <a:gd name="connsiteX67" fmla="*/ 876606 w 4797505"/>
                <a:gd name="connsiteY67" fmla="*/ 1017470 h 1771805"/>
                <a:gd name="connsiteX68" fmla="*/ 865021 w 4797505"/>
                <a:gd name="connsiteY68" fmla="*/ 1038595 h 1771805"/>
                <a:gd name="connsiteX69" fmla="*/ 805052 w 4797505"/>
                <a:gd name="connsiteY69" fmla="*/ 1289374 h 1771805"/>
                <a:gd name="connsiteX70" fmla="*/ 775068 w 4797505"/>
                <a:gd name="connsiteY70" fmla="*/ 1052906 h 1771805"/>
                <a:gd name="connsiteX71" fmla="*/ 762801 w 4797505"/>
                <a:gd name="connsiteY71" fmla="*/ 1033144 h 1771805"/>
                <a:gd name="connsiteX72" fmla="*/ 740995 w 4797505"/>
                <a:gd name="connsiteY72" fmla="*/ 1025648 h 1771805"/>
                <a:gd name="connsiteX73" fmla="*/ 3651 w 4797505"/>
                <a:gd name="connsiteY73" fmla="*/ 1025648 h 1771805"/>
                <a:gd name="connsiteX74" fmla="*/ 3651 w 4797505"/>
                <a:gd name="connsiteY74" fmla="*/ 1095157 h 1771805"/>
                <a:gd name="connsiteX75" fmla="*/ 713055 w 4797505"/>
                <a:gd name="connsiteY75" fmla="*/ 1095157 h 1771805"/>
                <a:gd name="connsiteX76" fmla="*/ 775749 w 4797505"/>
                <a:gd name="connsiteY76" fmla="*/ 1486999 h 1771805"/>
                <a:gd name="connsiteX77" fmla="*/ 788016 w 4797505"/>
                <a:gd name="connsiteY77" fmla="*/ 1506761 h 1771805"/>
                <a:gd name="connsiteX78" fmla="*/ 810504 w 4797505"/>
                <a:gd name="connsiteY78" fmla="*/ 1514257 h 1771805"/>
                <a:gd name="connsiteX79" fmla="*/ 810504 w 4797505"/>
                <a:gd name="connsiteY79" fmla="*/ 1514257 h 1771805"/>
                <a:gd name="connsiteX80" fmla="*/ 832311 w 4797505"/>
                <a:gd name="connsiteY80" fmla="*/ 1506080 h 1771805"/>
                <a:gd name="connsiteX81" fmla="*/ 843896 w 4797505"/>
                <a:gd name="connsiteY81" fmla="*/ 1485636 h 1771805"/>
                <a:gd name="connsiteX82" fmla="*/ 929079 w 4797505"/>
                <a:gd name="connsiteY82" fmla="*/ 1080165 h 1771805"/>
                <a:gd name="connsiteX83" fmla="*/ 1010173 w 4797505"/>
                <a:gd name="connsiteY83" fmla="*/ 1080165 h 1771805"/>
                <a:gd name="connsiteX84" fmla="*/ 1033343 w 4797505"/>
                <a:gd name="connsiteY84" fmla="*/ 1071306 h 1771805"/>
                <a:gd name="connsiteX85" fmla="*/ 1044246 w 4797505"/>
                <a:gd name="connsiteY85" fmla="*/ 1048817 h 1771805"/>
                <a:gd name="connsiteX86" fmla="*/ 1057875 w 4797505"/>
                <a:gd name="connsiteY86" fmla="*/ 890036 h 1771805"/>
                <a:gd name="connsiteX87" fmla="*/ 1216656 w 4797505"/>
                <a:gd name="connsiteY87" fmla="*/ 1740503 h 1771805"/>
                <a:gd name="connsiteX88" fmla="*/ 1228241 w 4797505"/>
                <a:gd name="connsiteY88" fmla="*/ 1761629 h 1771805"/>
                <a:gd name="connsiteX89" fmla="*/ 1250730 w 4797505"/>
                <a:gd name="connsiteY89" fmla="*/ 1769806 h 1771805"/>
                <a:gd name="connsiteX90" fmla="*/ 1273218 w 4797505"/>
                <a:gd name="connsiteY90" fmla="*/ 1760947 h 1771805"/>
                <a:gd name="connsiteX91" fmla="*/ 1284803 w 4797505"/>
                <a:gd name="connsiteY91" fmla="*/ 1739822 h 1771805"/>
                <a:gd name="connsiteX92" fmla="*/ 1410192 w 4797505"/>
                <a:gd name="connsiteY92" fmla="*/ 1078802 h 1771805"/>
                <a:gd name="connsiteX93" fmla="*/ 2907369 w 4797505"/>
                <a:gd name="connsiteY93" fmla="*/ 1078802 h 1771805"/>
                <a:gd name="connsiteX94" fmla="*/ 2936671 w 4797505"/>
                <a:gd name="connsiteY94" fmla="*/ 1078802 h 1771805"/>
                <a:gd name="connsiteX95" fmla="*/ 2968700 w 4797505"/>
                <a:gd name="connsiteY95" fmla="*/ 1078802 h 1771805"/>
                <a:gd name="connsiteX96" fmla="*/ 2968700 w 4797505"/>
                <a:gd name="connsiteY96" fmla="*/ 1078120 h 1771805"/>
                <a:gd name="connsiteX97" fmla="*/ 2978922 w 4797505"/>
                <a:gd name="connsiteY97" fmla="*/ 1078120 h 1771805"/>
                <a:gd name="connsiteX98" fmla="*/ 3015721 w 4797505"/>
                <a:gd name="connsiteY98" fmla="*/ 1497221 h 1771805"/>
                <a:gd name="connsiteX99" fmla="*/ 3026625 w 4797505"/>
                <a:gd name="connsiteY99" fmla="*/ 1519027 h 1771805"/>
                <a:gd name="connsiteX100" fmla="*/ 3049113 w 4797505"/>
                <a:gd name="connsiteY100" fmla="*/ 1528568 h 1771805"/>
                <a:gd name="connsiteX101" fmla="*/ 3049794 w 4797505"/>
                <a:gd name="connsiteY101" fmla="*/ 1528568 h 1771805"/>
                <a:gd name="connsiteX102" fmla="*/ 3050476 w 4797505"/>
                <a:gd name="connsiteY102" fmla="*/ 1528568 h 1771805"/>
                <a:gd name="connsiteX103" fmla="*/ 3072964 w 4797505"/>
                <a:gd name="connsiteY103" fmla="*/ 1520390 h 1771805"/>
                <a:gd name="connsiteX104" fmla="*/ 3084549 w 4797505"/>
                <a:gd name="connsiteY104" fmla="*/ 1499265 h 1771805"/>
                <a:gd name="connsiteX105" fmla="*/ 3237197 w 4797505"/>
                <a:gd name="connsiteY105" fmla="*/ 563615 h 1771805"/>
                <a:gd name="connsiteX106" fmla="*/ 3340098 w 4797505"/>
                <a:gd name="connsiteY106" fmla="*/ 1068580 h 1771805"/>
                <a:gd name="connsiteX107" fmla="*/ 3340098 w 4797505"/>
                <a:gd name="connsiteY107" fmla="*/ 1068580 h 1771805"/>
                <a:gd name="connsiteX108" fmla="*/ 3351683 w 4797505"/>
                <a:gd name="connsiteY108" fmla="*/ 1089705 h 1771805"/>
                <a:gd name="connsiteX109" fmla="*/ 3374171 w 4797505"/>
                <a:gd name="connsiteY109" fmla="*/ 1098564 h 1771805"/>
                <a:gd name="connsiteX110" fmla="*/ 3533634 w 4797505"/>
                <a:gd name="connsiteY110" fmla="*/ 1098564 h 1771805"/>
                <a:gd name="connsiteX111" fmla="*/ 3555441 w 4797505"/>
                <a:gd name="connsiteY111" fmla="*/ 1090387 h 1771805"/>
                <a:gd name="connsiteX112" fmla="*/ 3567026 w 4797505"/>
                <a:gd name="connsiteY112" fmla="*/ 1069943 h 1771805"/>
                <a:gd name="connsiteX113" fmla="*/ 3607232 w 4797505"/>
                <a:gd name="connsiteY113" fmla="*/ 842334 h 1771805"/>
                <a:gd name="connsiteX114" fmla="*/ 3656979 w 4797505"/>
                <a:gd name="connsiteY114" fmla="*/ 1071987 h 1771805"/>
                <a:gd name="connsiteX115" fmla="*/ 3669245 w 4797505"/>
                <a:gd name="connsiteY115" fmla="*/ 1091068 h 1771805"/>
                <a:gd name="connsiteX116" fmla="*/ 3690371 w 4797505"/>
                <a:gd name="connsiteY116" fmla="*/ 1098564 h 1771805"/>
                <a:gd name="connsiteX117" fmla="*/ 4326858 w 4797505"/>
                <a:gd name="connsiteY117" fmla="*/ 1098564 h 1771805"/>
                <a:gd name="connsiteX118" fmla="*/ 4368427 w 4797505"/>
                <a:gd name="connsiteY118" fmla="*/ 1098564 h 1771805"/>
                <a:gd name="connsiteX119" fmla="*/ 4459744 w 4797505"/>
                <a:gd name="connsiteY119" fmla="*/ 1015426 h 1771805"/>
                <a:gd name="connsiteX120" fmla="*/ 4459744 w 4797505"/>
                <a:gd name="connsiteY120" fmla="*/ 659020 h 1771805"/>
                <a:gd name="connsiteX121" fmla="*/ 4665545 w 4797505"/>
                <a:gd name="connsiteY121" fmla="*/ 552030 h 1771805"/>
                <a:gd name="connsiteX122" fmla="*/ 4673042 w 4797505"/>
                <a:gd name="connsiteY122" fmla="*/ 522046 h 1771805"/>
                <a:gd name="connsiteX123" fmla="*/ 4794342 w 4797505"/>
                <a:gd name="connsiteY123" fmla="*/ 184721 h 1771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</a:cxnLst>
              <a:rect l="l" t="t" r="r" b="b"/>
              <a:pathLst>
                <a:path w="4797505" h="1771805">
                  <a:moveTo>
                    <a:pt x="4794342" y="184721"/>
                  </a:moveTo>
                  <a:cubicBezTo>
                    <a:pt x="4799112" y="137019"/>
                    <a:pt x="4787527" y="98176"/>
                    <a:pt x="4759588" y="70236"/>
                  </a:cubicBezTo>
                  <a:cubicBezTo>
                    <a:pt x="4733692" y="43658"/>
                    <a:pt x="4698256" y="32074"/>
                    <a:pt x="4668953" y="27303"/>
                  </a:cubicBezTo>
                  <a:cubicBezTo>
                    <a:pt x="4659412" y="16400"/>
                    <a:pt x="4643739" y="8222"/>
                    <a:pt x="4624657" y="6178"/>
                  </a:cubicBezTo>
                  <a:cubicBezTo>
                    <a:pt x="4593310" y="2771"/>
                    <a:pt x="4566052" y="18444"/>
                    <a:pt x="4564007" y="39570"/>
                  </a:cubicBezTo>
                  <a:cubicBezTo>
                    <a:pt x="4561963" y="61377"/>
                    <a:pt x="4585814" y="81820"/>
                    <a:pt x="4616480" y="84546"/>
                  </a:cubicBezTo>
                  <a:cubicBezTo>
                    <a:pt x="4636242" y="86591"/>
                    <a:pt x="4653961" y="81139"/>
                    <a:pt x="4665545" y="71598"/>
                  </a:cubicBezTo>
                  <a:cubicBezTo>
                    <a:pt x="4686671" y="75687"/>
                    <a:pt x="4711203" y="83865"/>
                    <a:pt x="4727559" y="101583"/>
                  </a:cubicBezTo>
                  <a:cubicBezTo>
                    <a:pt x="4745958" y="119982"/>
                    <a:pt x="4753454" y="145878"/>
                    <a:pt x="4750047" y="180633"/>
                  </a:cubicBezTo>
                  <a:cubicBezTo>
                    <a:pt x="4742551" y="254912"/>
                    <a:pt x="4715974" y="366672"/>
                    <a:pt x="4663501" y="456625"/>
                  </a:cubicBezTo>
                  <a:cubicBezTo>
                    <a:pt x="4655323" y="470255"/>
                    <a:pt x="4647146" y="483203"/>
                    <a:pt x="4638968" y="494787"/>
                  </a:cubicBezTo>
                  <a:cubicBezTo>
                    <a:pt x="4629428" y="494787"/>
                    <a:pt x="4619888" y="499558"/>
                    <a:pt x="4613073" y="507054"/>
                  </a:cubicBezTo>
                  <a:cubicBezTo>
                    <a:pt x="4561963" y="567023"/>
                    <a:pt x="4499268" y="593600"/>
                    <a:pt x="4430440" y="593600"/>
                  </a:cubicBezTo>
                  <a:cubicBezTo>
                    <a:pt x="4365020" y="591555"/>
                    <a:pt x="4306414" y="562252"/>
                    <a:pt x="4257349" y="504328"/>
                  </a:cubicBezTo>
                  <a:cubicBezTo>
                    <a:pt x="4250534" y="496150"/>
                    <a:pt x="4240993" y="492062"/>
                    <a:pt x="4231453" y="492062"/>
                  </a:cubicBezTo>
                  <a:cubicBezTo>
                    <a:pt x="4223275" y="480477"/>
                    <a:pt x="4214417" y="467529"/>
                    <a:pt x="4206920" y="453900"/>
                  </a:cubicBezTo>
                  <a:cubicBezTo>
                    <a:pt x="4153766" y="363946"/>
                    <a:pt x="4126507" y="252186"/>
                    <a:pt x="4119011" y="178588"/>
                  </a:cubicBezTo>
                  <a:cubicBezTo>
                    <a:pt x="4115604" y="143834"/>
                    <a:pt x="4122419" y="117938"/>
                    <a:pt x="4140818" y="99538"/>
                  </a:cubicBezTo>
                  <a:cubicBezTo>
                    <a:pt x="4157855" y="81820"/>
                    <a:pt x="4181706" y="73643"/>
                    <a:pt x="4203513" y="69554"/>
                  </a:cubicBezTo>
                  <a:cubicBezTo>
                    <a:pt x="4214417" y="79095"/>
                    <a:pt x="4232816" y="84546"/>
                    <a:pt x="4252578" y="82502"/>
                  </a:cubicBezTo>
                  <a:cubicBezTo>
                    <a:pt x="4283926" y="79095"/>
                    <a:pt x="4307777" y="59332"/>
                    <a:pt x="4305051" y="37525"/>
                  </a:cubicBezTo>
                  <a:cubicBezTo>
                    <a:pt x="4303007" y="15718"/>
                    <a:pt x="4275748" y="726"/>
                    <a:pt x="4244401" y="4134"/>
                  </a:cubicBezTo>
                  <a:cubicBezTo>
                    <a:pt x="4225320" y="6178"/>
                    <a:pt x="4208964" y="14356"/>
                    <a:pt x="4199424" y="25259"/>
                  </a:cubicBezTo>
                  <a:cubicBezTo>
                    <a:pt x="4170121" y="30029"/>
                    <a:pt x="4135366" y="42296"/>
                    <a:pt x="4109471" y="68191"/>
                  </a:cubicBezTo>
                  <a:cubicBezTo>
                    <a:pt x="4081531" y="96131"/>
                    <a:pt x="4069946" y="134975"/>
                    <a:pt x="4075398" y="183359"/>
                  </a:cubicBezTo>
                  <a:cubicBezTo>
                    <a:pt x="4083575" y="262408"/>
                    <a:pt x="4118330" y="413012"/>
                    <a:pt x="4196698" y="520002"/>
                  </a:cubicBezTo>
                  <a:cubicBezTo>
                    <a:pt x="4194654" y="530224"/>
                    <a:pt x="4197380" y="541127"/>
                    <a:pt x="4204195" y="549986"/>
                  </a:cubicBezTo>
                  <a:cubicBezTo>
                    <a:pt x="4258712" y="614044"/>
                    <a:pt x="4319362" y="647435"/>
                    <a:pt x="4391597" y="660383"/>
                  </a:cubicBezTo>
                  <a:lnTo>
                    <a:pt x="4391597" y="928880"/>
                  </a:lnTo>
                  <a:cubicBezTo>
                    <a:pt x="4392960" y="972494"/>
                    <a:pt x="4385464" y="1027011"/>
                    <a:pt x="4318680" y="1031099"/>
                  </a:cubicBezTo>
                  <a:lnTo>
                    <a:pt x="3718992" y="1031099"/>
                  </a:lnTo>
                  <a:lnTo>
                    <a:pt x="3638579" y="673331"/>
                  </a:lnTo>
                  <a:cubicBezTo>
                    <a:pt x="3636535" y="665153"/>
                    <a:pt x="3632446" y="659020"/>
                    <a:pt x="3626313" y="654250"/>
                  </a:cubicBezTo>
                  <a:cubicBezTo>
                    <a:pt x="3620861" y="649480"/>
                    <a:pt x="3613365" y="647435"/>
                    <a:pt x="3604506" y="646754"/>
                  </a:cubicBezTo>
                  <a:lnTo>
                    <a:pt x="3603825" y="646754"/>
                  </a:lnTo>
                  <a:cubicBezTo>
                    <a:pt x="3595647" y="646754"/>
                    <a:pt x="3588151" y="649480"/>
                    <a:pt x="3582018" y="654931"/>
                  </a:cubicBezTo>
                  <a:cubicBezTo>
                    <a:pt x="3576566" y="659702"/>
                    <a:pt x="3571796" y="666516"/>
                    <a:pt x="3570433" y="674694"/>
                  </a:cubicBezTo>
                  <a:lnTo>
                    <a:pt x="3504331" y="1030418"/>
                  </a:lnTo>
                  <a:lnTo>
                    <a:pt x="3404837" y="1030418"/>
                  </a:lnTo>
                  <a:lnTo>
                    <a:pt x="3272633" y="319651"/>
                  </a:lnTo>
                  <a:cubicBezTo>
                    <a:pt x="3271270" y="311474"/>
                    <a:pt x="3267182" y="303978"/>
                    <a:pt x="3261048" y="298526"/>
                  </a:cubicBezTo>
                  <a:cubicBezTo>
                    <a:pt x="3254915" y="293074"/>
                    <a:pt x="3246738" y="290348"/>
                    <a:pt x="3238560" y="290348"/>
                  </a:cubicBezTo>
                  <a:cubicBezTo>
                    <a:pt x="3230382" y="290348"/>
                    <a:pt x="3222205" y="293756"/>
                    <a:pt x="3216072" y="298526"/>
                  </a:cubicBezTo>
                  <a:cubicBezTo>
                    <a:pt x="3209938" y="303978"/>
                    <a:pt x="3205850" y="311474"/>
                    <a:pt x="3204487" y="319651"/>
                  </a:cubicBezTo>
                  <a:lnTo>
                    <a:pt x="3060016" y="1199421"/>
                  </a:lnTo>
                  <a:lnTo>
                    <a:pt x="3046387" y="1041321"/>
                  </a:lnTo>
                  <a:cubicBezTo>
                    <a:pt x="3045706" y="1032462"/>
                    <a:pt x="3041617" y="1024285"/>
                    <a:pt x="3035484" y="1018833"/>
                  </a:cubicBezTo>
                  <a:cubicBezTo>
                    <a:pt x="3029351" y="1013381"/>
                    <a:pt x="3021173" y="1009293"/>
                    <a:pt x="3012314" y="1009293"/>
                  </a:cubicBezTo>
                  <a:lnTo>
                    <a:pt x="2970745" y="1009293"/>
                  </a:lnTo>
                  <a:lnTo>
                    <a:pt x="2970745" y="1008611"/>
                  </a:lnTo>
                  <a:lnTo>
                    <a:pt x="2938716" y="1008611"/>
                  </a:lnTo>
                  <a:lnTo>
                    <a:pt x="2909413" y="1008611"/>
                  </a:lnTo>
                  <a:lnTo>
                    <a:pt x="1420414" y="1008611"/>
                  </a:lnTo>
                  <a:lnTo>
                    <a:pt x="1399289" y="1008611"/>
                  </a:lnTo>
                  <a:lnTo>
                    <a:pt x="1380889" y="1008611"/>
                  </a:lnTo>
                  <a:cubicBezTo>
                    <a:pt x="1372030" y="1008611"/>
                    <a:pt x="1363853" y="1012018"/>
                    <a:pt x="1358401" y="1016789"/>
                  </a:cubicBezTo>
                  <a:cubicBezTo>
                    <a:pt x="1352268" y="1022240"/>
                    <a:pt x="1347498" y="1029736"/>
                    <a:pt x="1346816" y="1037914"/>
                  </a:cubicBezTo>
                  <a:lnTo>
                    <a:pt x="1250048" y="1495176"/>
                  </a:lnTo>
                  <a:lnTo>
                    <a:pt x="1083771" y="567023"/>
                  </a:lnTo>
                  <a:cubicBezTo>
                    <a:pt x="1082408" y="558845"/>
                    <a:pt x="1078319" y="551349"/>
                    <a:pt x="1072186" y="545897"/>
                  </a:cubicBezTo>
                  <a:cubicBezTo>
                    <a:pt x="1066053" y="540446"/>
                    <a:pt x="1058557" y="537720"/>
                    <a:pt x="1049698" y="537720"/>
                  </a:cubicBezTo>
                  <a:lnTo>
                    <a:pt x="1049016" y="537720"/>
                  </a:lnTo>
                  <a:lnTo>
                    <a:pt x="1048335" y="537720"/>
                  </a:lnTo>
                  <a:cubicBezTo>
                    <a:pt x="1040157" y="537720"/>
                    <a:pt x="1031980" y="541808"/>
                    <a:pt x="1025847" y="547260"/>
                  </a:cubicBezTo>
                  <a:cubicBezTo>
                    <a:pt x="1019713" y="552712"/>
                    <a:pt x="1015625" y="560889"/>
                    <a:pt x="1014943" y="569748"/>
                  </a:cubicBezTo>
                  <a:lnTo>
                    <a:pt x="978144" y="1009293"/>
                  </a:lnTo>
                  <a:lnTo>
                    <a:pt x="899094" y="1009293"/>
                  </a:lnTo>
                  <a:cubicBezTo>
                    <a:pt x="890235" y="1009293"/>
                    <a:pt x="882739" y="1012700"/>
                    <a:pt x="876606" y="1017470"/>
                  </a:cubicBezTo>
                  <a:cubicBezTo>
                    <a:pt x="870473" y="1022922"/>
                    <a:pt x="866384" y="1029736"/>
                    <a:pt x="865021" y="1038595"/>
                  </a:cubicBezTo>
                  <a:lnTo>
                    <a:pt x="805052" y="1289374"/>
                  </a:lnTo>
                  <a:lnTo>
                    <a:pt x="775068" y="1052906"/>
                  </a:lnTo>
                  <a:cubicBezTo>
                    <a:pt x="773705" y="1044729"/>
                    <a:pt x="768935" y="1037914"/>
                    <a:pt x="762801" y="1033144"/>
                  </a:cubicBezTo>
                  <a:cubicBezTo>
                    <a:pt x="756668" y="1028374"/>
                    <a:pt x="749172" y="1025648"/>
                    <a:pt x="740995" y="1025648"/>
                  </a:cubicBezTo>
                  <a:lnTo>
                    <a:pt x="3651" y="1025648"/>
                  </a:lnTo>
                  <a:lnTo>
                    <a:pt x="3651" y="1095157"/>
                  </a:lnTo>
                  <a:lnTo>
                    <a:pt x="713055" y="1095157"/>
                  </a:lnTo>
                  <a:lnTo>
                    <a:pt x="775749" y="1486999"/>
                  </a:lnTo>
                  <a:cubicBezTo>
                    <a:pt x="777794" y="1495176"/>
                    <a:pt x="781882" y="1501991"/>
                    <a:pt x="788016" y="1506761"/>
                  </a:cubicBezTo>
                  <a:cubicBezTo>
                    <a:pt x="794149" y="1511531"/>
                    <a:pt x="802326" y="1514257"/>
                    <a:pt x="810504" y="1514257"/>
                  </a:cubicBezTo>
                  <a:lnTo>
                    <a:pt x="810504" y="1514257"/>
                  </a:lnTo>
                  <a:cubicBezTo>
                    <a:pt x="818682" y="1514257"/>
                    <a:pt x="826178" y="1510850"/>
                    <a:pt x="832311" y="1506080"/>
                  </a:cubicBezTo>
                  <a:cubicBezTo>
                    <a:pt x="838444" y="1500628"/>
                    <a:pt x="842533" y="1493813"/>
                    <a:pt x="843896" y="1485636"/>
                  </a:cubicBezTo>
                  <a:lnTo>
                    <a:pt x="929079" y="1080165"/>
                  </a:lnTo>
                  <a:lnTo>
                    <a:pt x="1010173" y="1080165"/>
                  </a:lnTo>
                  <a:cubicBezTo>
                    <a:pt x="1019032" y="1080165"/>
                    <a:pt x="1027209" y="1076758"/>
                    <a:pt x="1033343" y="1071306"/>
                  </a:cubicBezTo>
                  <a:cubicBezTo>
                    <a:pt x="1039476" y="1065854"/>
                    <a:pt x="1043565" y="1057677"/>
                    <a:pt x="1044246" y="1048817"/>
                  </a:cubicBezTo>
                  <a:lnTo>
                    <a:pt x="1057875" y="890036"/>
                  </a:lnTo>
                  <a:lnTo>
                    <a:pt x="1216656" y="1740503"/>
                  </a:lnTo>
                  <a:cubicBezTo>
                    <a:pt x="1218019" y="1748681"/>
                    <a:pt x="1222108" y="1756177"/>
                    <a:pt x="1228241" y="1761629"/>
                  </a:cubicBezTo>
                  <a:cubicBezTo>
                    <a:pt x="1234375" y="1767080"/>
                    <a:pt x="1241871" y="1769806"/>
                    <a:pt x="1250730" y="1769806"/>
                  </a:cubicBezTo>
                  <a:cubicBezTo>
                    <a:pt x="1259589" y="1769806"/>
                    <a:pt x="1267085" y="1766399"/>
                    <a:pt x="1273218" y="1760947"/>
                  </a:cubicBezTo>
                  <a:cubicBezTo>
                    <a:pt x="1279351" y="1755495"/>
                    <a:pt x="1283440" y="1747999"/>
                    <a:pt x="1284803" y="1739822"/>
                  </a:cubicBezTo>
                  <a:lnTo>
                    <a:pt x="1410192" y="1078802"/>
                  </a:lnTo>
                  <a:lnTo>
                    <a:pt x="2907369" y="1078802"/>
                  </a:lnTo>
                  <a:lnTo>
                    <a:pt x="2936671" y="1078802"/>
                  </a:lnTo>
                  <a:lnTo>
                    <a:pt x="2968700" y="1078802"/>
                  </a:lnTo>
                  <a:lnTo>
                    <a:pt x="2968700" y="1078120"/>
                  </a:lnTo>
                  <a:lnTo>
                    <a:pt x="2978922" y="1078120"/>
                  </a:lnTo>
                  <a:lnTo>
                    <a:pt x="3015721" y="1497221"/>
                  </a:lnTo>
                  <a:cubicBezTo>
                    <a:pt x="3016403" y="1505398"/>
                    <a:pt x="3020492" y="1513576"/>
                    <a:pt x="3026625" y="1519027"/>
                  </a:cubicBezTo>
                  <a:cubicBezTo>
                    <a:pt x="3032758" y="1524479"/>
                    <a:pt x="3040254" y="1528568"/>
                    <a:pt x="3049113" y="1528568"/>
                  </a:cubicBezTo>
                  <a:lnTo>
                    <a:pt x="3049794" y="1528568"/>
                  </a:lnTo>
                  <a:lnTo>
                    <a:pt x="3050476" y="1528568"/>
                  </a:lnTo>
                  <a:cubicBezTo>
                    <a:pt x="3059335" y="1528568"/>
                    <a:pt x="3066831" y="1525161"/>
                    <a:pt x="3072964" y="1520390"/>
                  </a:cubicBezTo>
                  <a:cubicBezTo>
                    <a:pt x="3079097" y="1514939"/>
                    <a:pt x="3083186" y="1507443"/>
                    <a:pt x="3084549" y="1499265"/>
                  </a:cubicBezTo>
                  <a:lnTo>
                    <a:pt x="3237197" y="563615"/>
                  </a:lnTo>
                  <a:lnTo>
                    <a:pt x="3340098" y="1068580"/>
                  </a:lnTo>
                  <a:lnTo>
                    <a:pt x="3340098" y="1068580"/>
                  </a:lnTo>
                  <a:cubicBezTo>
                    <a:pt x="3341461" y="1076758"/>
                    <a:pt x="3345550" y="1084254"/>
                    <a:pt x="3351683" y="1089705"/>
                  </a:cubicBezTo>
                  <a:cubicBezTo>
                    <a:pt x="3357816" y="1095157"/>
                    <a:pt x="3365994" y="1098564"/>
                    <a:pt x="3374171" y="1098564"/>
                  </a:cubicBezTo>
                  <a:lnTo>
                    <a:pt x="3533634" y="1098564"/>
                  </a:lnTo>
                  <a:cubicBezTo>
                    <a:pt x="3541811" y="1098564"/>
                    <a:pt x="3549307" y="1095157"/>
                    <a:pt x="3555441" y="1090387"/>
                  </a:cubicBezTo>
                  <a:cubicBezTo>
                    <a:pt x="3561574" y="1085616"/>
                    <a:pt x="3565663" y="1078802"/>
                    <a:pt x="3567026" y="1069943"/>
                  </a:cubicBezTo>
                  <a:lnTo>
                    <a:pt x="3607232" y="842334"/>
                  </a:lnTo>
                  <a:lnTo>
                    <a:pt x="3656979" y="1071987"/>
                  </a:lnTo>
                  <a:cubicBezTo>
                    <a:pt x="3659023" y="1079483"/>
                    <a:pt x="3663112" y="1086298"/>
                    <a:pt x="3669245" y="1091068"/>
                  </a:cubicBezTo>
                  <a:cubicBezTo>
                    <a:pt x="3675378" y="1095838"/>
                    <a:pt x="3682875" y="1098564"/>
                    <a:pt x="3690371" y="1098564"/>
                  </a:cubicBezTo>
                  <a:cubicBezTo>
                    <a:pt x="3854603" y="1098564"/>
                    <a:pt x="4162625" y="1098564"/>
                    <a:pt x="4326858" y="1098564"/>
                  </a:cubicBezTo>
                  <a:cubicBezTo>
                    <a:pt x="4340487" y="1098564"/>
                    <a:pt x="4354798" y="1098564"/>
                    <a:pt x="4368427" y="1098564"/>
                  </a:cubicBezTo>
                  <a:cubicBezTo>
                    <a:pt x="4405226" y="1098564"/>
                    <a:pt x="4459744" y="1066536"/>
                    <a:pt x="4459744" y="1015426"/>
                  </a:cubicBezTo>
                  <a:lnTo>
                    <a:pt x="4459744" y="659020"/>
                  </a:lnTo>
                  <a:cubicBezTo>
                    <a:pt x="4532660" y="646072"/>
                    <a:pt x="4611710" y="615407"/>
                    <a:pt x="4665545" y="552030"/>
                  </a:cubicBezTo>
                  <a:cubicBezTo>
                    <a:pt x="4672360" y="543171"/>
                    <a:pt x="4675086" y="532268"/>
                    <a:pt x="4673042" y="522046"/>
                  </a:cubicBezTo>
                  <a:cubicBezTo>
                    <a:pt x="4752091" y="414375"/>
                    <a:pt x="4786846" y="264453"/>
                    <a:pt x="4794342" y="184721"/>
                  </a:cubicBezTo>
                  <a:close/>
                </a:path>
              </a:pathLst>
            </a:custGeom>
            <a:solidFill>
              <a:schemeClr val="accent1"/>
            </a:solidFill>
            <a:ln w="680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F3C37DB-B814-413E-B87E-66D173097D3F}"/>
                </a:ext>
              </a:extLst>
            </p:cNvPr>
            <p:cNvGrpSpPr/>
            <p:nvPr/>
          </p:nvGrpSpPr>
          <p:grpSpPr>
            <a:xfrm>
              <a:off x="-711608" y="5658084"/>
              <a:ext cx="655351" cy="517912"/>
              <a:chOff x="5268098" y="5667609"/>
              <a:chExt cx="655351" cy="517912"/>
            </a:xfrm>
          </p:grpSpPr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7EB85841-20E3-4B2B-8973-E00BEF9845D4}"/>
                  </a:ext>
                </a:extLst>
              </p:cNvPr>
              <p:cNvSpPr/>
              <p:nvPr/>
            </p:nvSpPr>
            <p:spPr>
              <a:xfrm>
                <a:off x="5268098" y="5667609"/>
                <a:ext cx="517912" cy="517912"/>
              </a:xfrm>
              <a:custGeom>
                <a:avLst/>
                <a:gdLst>
                  <a:gd name="connsiteX0" fmla="*/ 460475 w 517912"/>
                  <a:gd name="connsiteY0" fmla="*/ 259443 h 517912"/>
                  <a:gd name="connsiteX1" fmla="*/ 259443 w 517912"/>
                  <a:gd name="connsiteY1" fmla="*/ 460475 h 517912"/>
                  <a:gd name="connsiteX2" fmla="*/ 58411 w 517912"/>
                  <a:gd name="connsiteY2" fmla="*/ 259443 h 517912"/>
                  <a:gd name="connsiteX3" fmla="*/ 259443 w 517912"/>
                  <a:gd name="connsiteY3" fmla="*/ 58411 h 517912"/>
                  <a:gd name="connsiteX4" fmla="*/ 460475 w 517912"/>
                  <a:gd name="connsiteY4" fmla="*/ 259443 h 517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17912" h="517912">
                    <a:moveTo>
                      <a:pt x="460475" y="259443"/>
                    </a:moveTo>
                    <a:cubicBezTo>
                      <a:pt x="460475" y="370470"/>
                      <a:pt x="370470" y="460475"/>
                      <a:pt x="259443" y="460475"/>
                    </a:cubicBezTo>
                    <a:cubicBezTo>
                      <a:pt x="148416" y="460475"/>
                      <a:pt x="58411" y="370470"/>
                      <a:pt x="58411" y="259443"/>
                    </a:cubicBezTo>
                    <a:cubicBezTo>
                      <a:pt x="58411" y="148416"/>
                      <a:pt x="148416" y="58411"/>
                      <a:pt x="259443" y="58411"/>
                    </a:cubicBezTo>
                    <a:cubicBezTo>
                      <a:pt x="370470" y="58411"/>
                      <a:pt x="460475" y="148416"/>
                      <a:pt x="460475" y="259443"/>
                    </a:cubicBezTo>
                    <a:close/>
                  </a:path>
                </a:pathLst>
              </a:custGeom>
              <a:noFill/>
              <a:ln w="108857" cap="flat">
                <a:solidFill>
                  <a:schemeClr val="accent1"/>
                </a:solidFill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Rectangle: Rounded Corners 16">
                <a:extLst>
                  <a:ext uri="{FF2B5EF4-FFF2-40B4-BE49-F238E27FC236}">
                    <a16:creationId xmlns:a16="http://schemas.microsoft.com/office/drawing/2014/main" id="{50CB10DD-AABC-4EC4-BAD8-E9E469ADD706}"/>
                  </a:ext>
                </a:extLst>
              </p:cNvPr>
              <p:cNvSpPr/>
              <p:nvPr/>
            </p:nvSpPr>
            <p:spPr>
              <a:xfrm>
                <a:off x="5724922" y="5874289"/>
                <a:ext cx="198527" cy="129468"/>
              </a:xfrm>
              <a:prstGeom prst="roundRect">
                <a:avLst>
                  <a:gd name="adj" fmla="val 5000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3EB82D89-C9A8-4B16-9538-883DA044007E}"/>
                </a:ext>
              </a:extLst>
            </p:cNvPr>
            <p:cNvSpPr/>
            <p:nvPr/>
          </p:nvSpPr>
          <p:spPr>
            <a:xfrm>
              <a:off x="-343344" y="5898145"/>
              <a:ext cx="7817569" cy="6533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706307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68F6418-2F54-45D4-A57F-70F7C2212E90}"/>
              </a:ext>
            </a:extLst>
          </p:cNvPr>
          <p:cNvSpPr/>
          <p:nvPr userDrawn="1"/>
        </p:nvSpPr>
        <p:spPr>
          <a:xfrm>
            <a:off x="-20054" y="5839006"/>
            <a:ext cx="12212054" cy="794973"/>
          </a:xfrm>
          <a:custGeom>
            <a:avLst/>
            <a:gdLst>
              <a:gd name="connsiteX0" fmla="*/ 5579269 w 5600700"/>
              <a:gd name="connsiteY0" fmla="*/ 285274 h 409575"/>
              <a:gd name="connsiteX1" fmla="*/ 5285899 w 5600700"/>
              <a:gd name="connsiteY1" fmla="*/ 285274 h 409575"/>
              <a:gd name="connsiteX2" fmla="*/ 5258277 w 5600700"/>
              <a:gd name="connsiteY2" fmla="*/ 323374 h 409575"/>
              <a:gd name="connsiteX3" fmla="*/ 5218271 w 5600700"/>
              <a:gd name="connsiteY3" fmla="*/ 153829 h 409575"/>
              <a:gd name="connsiteX4" fmla="*/ 5182077 w 5600700"/>
              <a:gd name="connsiteY4" fmla="*/ 285274 h 409575"/>
              <a:gd name="connsiteX5" fmla="*/ 5094446 w 5600700"/>
              <a:gd name="connsiteY5" fmla="*/ 285274 h 409575"/>
              <a:gd name="connsiteX6" fmla="*/ 5081111 w 5600700"/>
              <a:gd name="connsiteY6" fmla="*/ 335756 h 409575"/>
              <a:gd name="connsiteX7" fmla="*/ 5057299 w 5600700"/>
              <a:gd name="connsiteY7" fmla="*/ 277654 h 409575"/>
              <a:gd name="connsiteX8" fmla="*/ 5033486 w 5600700"/>
              <a:gd name="connsiteY8" fmla="*/ 322421 h 409575"/>
              <a:gd name="connsiteX9" fmla="*/ 4988719 w 5600700"/>
              <a:gd name="connsiteY9" fmla="*/ 21431 h 409575"/>
              <a:gd name="connsiteX10" fmla="*/ 4933474 w 5600700"/>
              <a:gd name="connsiteY10" fmla="*/ 393859 h 409575"/>
              <a:gd name="connsiteX11" fmla="*/ 4912519 w 5600700"/>
              <a:gd name="connsiteY11" fmla="*/ 285274 h 409575"/>
              <a:gd name="connsiteX12" fmla="*/ 4686777 w 5600700"/>
              <a:gd name="connsiteY12" fmla="*/ 285274 h 409575"/>
              <a:gd name="connsiteX13" fmla="*/ 4657249 w 5600700"/>
              <a:gd name="connsiteY13" fmla="*/ 344329 h 409575"/>
              <a:gd name="connsiteX14" fmla="*/ 4622006 w 5600700"/>
              <a:gd name="connsiteY14" fmla="*/ 150971 h 409575"/>
              <a:gd name="connsiteX15" fmla="*/ 4579144 w 5600700"/>
              <a:gd name="connsiteY15" fmla="*/ 285274 h 409575"/>
              <a:gd name="connsiteX16" fmla="*/ 4492466 w 5600700"/>
              <a:gd name="connsiteY16" fmla="*/ 285274 h 409575"/>
              <a:gd name="connsiteX17" fmla="*/ 4467702 w 5600700"/>
              <a:gd name="connsiteY17" fmla="*/ 322421 h 409575"/>
              <a:gd name="connsiteX18" fmla="*/ 4441984 w 5600700"/>
              <a:gd name="connsiteY18" fmla="*/ 275749 h 409575"/>
              <a:gd name="connsiteX19" fmla="*/ 4408646 w 5600700"/>
              <a:gd name="connsiteY19" fmla="*/ 336709 h 409575"/>
              <a:gd name="connsiteX20" fmla="*/ 4377214 w 5600700"/>
              <a:gd name="connsiteY20" fmla="*/ 72866 h 409575"/>
              <a:gd name="connsiteX21" fmla="*/ 4336256 w 5600700"/>
              <a:gd name="connsiteY21" fmla="*/ 377666 h 409575"/>
              <a:gd name="connsiteX22" fmla="*/ 4308634 w 5600700"/>
              <a:gd name="connsiteY22" fmla="*/ 285274 h 409575"/>
              <a:gd name="connsiteX23" fmla="*/ 4239102 w 5600700"/>
              <a:gd name="connsiteY23" fmla="*/ 285274 h 409575"/>
              <a:gd name="connsiteX24" fmla="*/ 4210527 w 5600700"/>
              <a:gd name="connsiteY24" fmla="*/ 237649 h 409575"/>
              <a:gd name="connsiteX25" fmla="*/ 4178141 w 5600700"/>
              <a:gd name="connsiteY25" fmla="*/ 285274 h 409575"/>
              <a:gd name="connsiteX26" fmla="*/ 21431 w 5600700"/>
              <a:gd name="connsiteY26" fmla="*/ 285274 h 409575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75874 h 372428"/>
              <a:gd name="connsiteX0" fmla="*/ 5196891 w 5196891"/>
              <a:gd name="connsiteY0" fmla="*/ 263843 h 372428"/>
              <a:gd name="connsiteX1" fmla="*/ 4903521 w 5196891"/>
              <a:gd name="connsiteY1" fmla="*/ 263843 h 372428"/>
              <a:gd name="connsiteX2" fmla="*/ 4875899 w 5196891"/>
              <a:gd name="connsiteY2" fmla="*/ 301943 h 372428"/>
              <a:gd name="connsiteX3" fmla="*/ 4835893 w 5196891"/>
              <a:gd name="connsiteY3" fmla="*/ 132398 h 372428"/>
              <a:gd name="connsiteX4" fmla="*/ 4799699 w 5196891"/>
              <a:gd name="connsiteY4" fmla="*/ 263843 h 372428"/>
              <a:gd name="connsiteX5" fmla="*/ 4712068 w 5196891"/>
              <a:gd name="connsiteY5" fmla="*/ 263843 h 372428"/>
              <a:gd name="connsiteX6" fmla="*/ 4698733 w 5196891"/>
              <a:gd name="connsiteY6" fmla="*/ 314325 h 372428"/>
              <a:gd name="connsiteX7" fmla="*/ 4674921 w 5196891"/>
              <a:gd name="connsiteY7" fmla="*/ 256223 h 372428"/>
              <a:gd name="connsiteX8" fmla="*/ 4651108 w 5196891"/>
              <a:gd name="connsiteY8" fmla="*/ 300990 h 372428"/>
              <a:gd name="connsiteX9" fmla="*/ 4606341 w 5196891"/>
              <a:gd name="connsiteY9" fmla="*/ 0 h 372428"/>
              <a:gd name="connsiteX10" fmla="*/ 4551096 w 5196891"/>
              <a:gd name="connsiteY10" fmla="*/ 372428 h 372428"/>
              <a:gd name="connsiteX11" fmla="*/ 4530141 w 5196891"/>
              <a:gd name="connsiteY11" fmla="*/ 263843 h 372428"/>
              <a:gd name="connsiteX12" fmla="*/ 4304399 w 5196891"/>
              <a:gd name="connsiteY12" fmla="*/ 263843 h 372428"/>
              <a:gd name="connsiteX13" fmla="*/ 4274871 w 5196891"/>
              <a:gd name="connsiteY13" fmla="*/ 322898 h 372428"/>
              <a:gd name="connsiteX14" fmla="*/ 4239628 w 5196891"/>
              <a:gd name="connsiteY14" fmla="*/ 129540 h 372428"/>
              <a:gd name="connsiteX15" fmla="*/ 4196766 w 5196891"/>
              <a:gd name="connsiteY15" fmla="*/ 263843 h 372428"/>
              <a:gd name="connsiteX16" fmla="*/ 4110088 w 5196891"/>
              <a:gd name="connsiteY16" fmla="*/ 263843 h 372428"/>
              <a:gd name="connsiteX17" fmla="*/ 4085324 w 5196891"/>
              <a:gd name="connsiteY17" fmla="*/ 300990 h 372428"/>
              <a:gd name="connsiteX18" fmla="*/ 4059606 w 5196891"/>
              <a:gd name="connsiteY18" fmla="*/ 254318 h 372428"/>
              <a:gd name="connsiteX19" fmla="*/ 4026268 w 5196891"/>
              <a:gd name="connsiteY19" fmla="*/ 315278 h 372428"/>
              <a:gd name="connsiteX20" fmla="*/ 3994836 w 5196891"/>
              <a:gd name="connsiteY20" fmla="*/ 51435 h 372428"/>
              <a:gd name="connsiteX21" fmla="*/ 3953878 w 5196891"/>
              <a:gd name="connsiteY21" fmla="*/ 356235 h 372428"/>
              <a:gd name="connsiteX22" fmla="*/ 3926256 w 5196891"/>
              <a:gd name="connsiteY22" fmla="*/ 263843 h 372428"/>
              <a:gd name="connsiteX23" fmla="*/ 3856724 w 5196891"/>
              <a:gd name="connsiteY23" fmla="*/ 263843 h 372428"/>
              <a:gd name="connsiteX24" fmla="*/ 3828149 w 5196891"/>
              <a:gd name="connsiteY24" fmla="*/ 216218 h 372428"/>
              <a:gd name="connsiteX25" fmla="*/ 3795763 w 5196891"/>
              <a:gd name="connsiteY25" fmla="*/ 263843 h 372428"/>
              <a:gd name="connsiteX26" fmla="*/ 0 w 5196891"/>
              <a:gd name="connsiteY26" fmla="*/ 263842 h 372428"/>
              <a:gd name="connsiteX0" fmla="*/ 5698543 w 5698543"/>
              <a:gd name="connsiteY0" fmla="*/ 252570 h 372428"/>
              <a:gd name="connsiteX1" fmla="*/ 4903521 w 5698543"/>
              <a:gd name="connsiteY1" fmla="*/ 263843 h 372428"/>
              <a:gd name="connsiteX2" fmla="*/ 4875899 w 5698543"/>
              <a:gd name="connsiteY2" fmla="*/ 301943 h 372428"/>
              <a:gd name="connsiteX3" fmla="*/ 4835893 w 5698543"/>
              <a:gd name="connsiteY3" fmla="*/ 132398 h 372428"/>
              <a:gd name="connsiteX4" fmla="*/ 4799699 w 5698543"/>
              <a:gd name="connsiteY4" fmla="*/ 263843 h 372428"/>
              <a:gd name="connsiteX5" fmla="*/ 4712068 w 5698543"/>
              <a:gd name="connsiteY5" fmla="*/ 263843 h 372428"/>
              <a:gd name="connsiteX6" fmla="*/ 4698733 w 5698543"/>
              <a:gd name="connsiteY6" fmla="*/ 314325 h 372428"/>
              <a:gd name="connsiteX7" fmla="*/ 4674921 w 5698543"/>
              <a:gd name="connsiteY7" fmla="*/ 256223 h 372428"/>
              <a:gd name="connsiteX8" fmla="*/ 4651108 w 5698543"/>
              <a:gd name="connsiteY8" fmla="*/ 300990 h 372428"/>
              <a:gd name="connsiteX9" fmla="*/ 4606341 w 5698543"/>
              <a:gd name="connsiteY9" fmla="*/ 0 h 372428"/>
              <a:gd name="connsiteX10" fmla="*/ 4551096 w 5698543"/>
              <a:gd name="connsiteY10" fmla="*/ 372428 h 372428"/>
              <a:gd name="connsiteX11" fmla="*/ 4530141 w 5698543"/>
              <a:gd name="connsiteY11" fmla="*/ 263843 h 372428"/>
              <a:gd name="connsiteX12" fmla="*/ 4304399 w 5698543"/>
              <a:gd name="connsiteY12" fmla="*/ 263843 h 372428"/>
              <a:gd name="connsiteX13" fmla="*/ 4274871 w 5698543"/>
              <a:gd name="connsiteY13" fmla="*/ 322898 h 372428"/>
              <a:gd name="connsiteX14" fmla="*/ 4239628 w 5698543"/>
              <a:gd name="connsiteY14" fmla="*/ 129540 h 372428"/>
              <a:gd name="connsiteX15" fmla="*/ 4196766 w 5698543"/>
              <a:gd name="connsiteY15" fmla="*/ 263843 h 372428"/>
              <a:gd name="connsiteX16" fmla="*/ 4110088 w 5698543"/>
              <a:gd name="connsiteY16" fmla="*/ 263843 h 372428"/>
              <a:gd name="connsiteX17" fmla="*/ 4085324 w 5698543"/>
              <a:gd name="connsiteY17" fmla="*/ 300990 h 372428"/>
              <a:gd name="connsiteX18" fmla="*/ 4059606 w 5698543"/>
              <a:gd name="connsiteY18" fmla="*/ 254318 h 372428"/>
              <a:gd name="connsiteX19" fmla="*/ 4026268 w 5698543"/>
              <a:gd name="connsiteY19" fmla="*/ 315278 h 372428"/>
              <a:gd name="connsiteX20" fmla="*/ 3994836 w 5698543"/>
              <a:gd name="connsiteY20" fmla="*/ 51435 h 372428"/>
              <a:gd name="connsiteX21" fmla="*/ 3953878 w 5698543"/>
              <a:gd name="connsiteY21" fmla="*/ 356235 h 372428"/>
              <a:gd name="connsiteX22" fmla="*/ 3926256 w 5698543"/>
              <a:gd name="connsiteY22" fmla="*/ 263843 h 372428"/>
              <a:gd name="connsiteX23" fmla="*/ 3856724 w 5698543"/>
              <a:gd name="connsiteY23" fmla="*/ 263843 h 372428"/>
              <a:gd name="connsiteX24" fmla="*/ 3828149 w 5698543"/>
              <a:gd name="connsiteY24" fmla="*/ 216218 h 372428"/>
              <a:gd name="connsiteX25" fmla="*/ 3795763 w 5698543"/>
              <a:gd name="connsiteY25" fmla="*/ 263843 h 372428"/>
              <a:gd name="connsiteX26" fmla="*/ 0 w 5698543"/>
              <a:gd name="connsiteY26" fmla="*/ 263842 h 372428"/>
              <a:gd name="connsiteX0" fmla="*/ 5506901 w 5506901"/>
              <a:gd name="connsiteY0" fmla="*/ 252570 h 372428"/>
              <a:gd name="connsiteX1" fmla="*/ 4903521 w 5506901"/>
              <a:gd name="connsiteY1" fmla="*/ 263843 h 372428"/>
              <a:gd name="connsiteX2" fmla="*/ 4875899 w 5506901"/>
              <a:gd name="connsiteY2" fmla="*/ 301943 h 372428"/>
              <a:gd name="connsiteX3" fmla="*/ 4835893 w 5506901"/>
              <a:gd name="connsiteY3" fmla="*/ 132398 h 372428"/>
              <a:gd name="connsiteX4" fmla="*/ 4799699 w 5506901"/>
              <a:gd name="connsiteY4" fmla="*/ 263843 h 372428"/>
              <a:gd name="connsiteX5" fmla="*/ 4712068 w 5506901"/>
              <a:gd name="connsiteY5" fmla="*/ 263843 h 372428"/>
              <a:gd name="connsiteX6" fmla="*/ 4698733 w 5506901"/>
              <a:gd name="connsiteY6" fmla="*/ 314325 h 372428"/>
              <a:gd name="connsiteX7" fmla="*/ 4674921 w 5506901"/>
              <a:gd name="connsiteY7" fmla="*/ 256223 h 372428"/>
              <a:gd name="connsiteX8" fmla="*/ 4651108 w 5506901"/>
              <a:gd name="connsiteY8" fmla="*/ 300990 h 372428"/>
              <a:gd name="connsiteX9" fmla="*/ 4606341 w 5506901"/>
              <a:gd name="connsiteY9" fmla="*/ 0 h 372428"/>
              <a:gd name="connsiteX10" fmla="*/ 4551096 w 5506901"/>
              <a:gd name="connsiteY10" fmla="*/ 372428 h 372428"/>
              <a:gd name="connsiteX11" fmla="*/ 4530141 w 5506901"/>
              <a:gd name="connsiteY11" fmla="*/ 263843 h 372428"/>
              <a:gd name="connsiteX12" fmla="*/ 4304399 w 5506901"/>
              <a:gd name="connsiteY12" fmla="*/ 263843 h 372428"/>
              <a:gd name="connsiteX13" fmla="*/ 4274871 w 5506901"/>
              <a:gd name="connsiteY13" fmla="*/ 322898 h 372428"/>
              <a:gd name="connsiteX14" fmla="*/ 4239628 w 5506901"/>
              <a:gd name="connsiteY14" fmla="*/ 129540 h 372428"/>
              <a:gd name="connsiteX15" fmla="*/ 4196766 w 5506901"/>
              <a:gd name="connsiteY15" fmla="*/ 263843 h 372428"/>
              <a:gd name="connsiteX16" fmla="*/ 4110088 w 5506901"/>
              <a:gd name="connsiteY16" fmla="*/ 263843 h 372428"/>
              <a:gd name="connsiteX17" fmla="*/ 4085324 w 5506901"/>
              <a:gd name="connsiteY17" fmla="*/ 300990 h 372428"/>
              <a:gd name="connsiteX18" fmla="*/ 4059606 w 5506901"/>
              <a:gd name="connsiteY18" fmla="*/ 254318 h 372428"/>
              <a:gd name="connsiteX19" fmla="*/ 4026268 w 5506901"/>
              <a:gd name="connsiteY19" fmla="*/ 315278 h 372428"/>
              <a:gd name="connsiteX20" fmla="*/ 3994836 w 5506901"/>
              <a:gd name="connsiteY20" fmla="*/ 51435 h 372428"/>
              <a:gd name="connsiteX21" fmla="*/ 3953878 w 5506901"/>
              <a:gd name="connsiteY21" fmla="*/ 356235 h 372428"/>
              <a:gd name="connsiteX22" fmla="*/ 3926256 w 5506901"/>
              <a:gd name="connsiteY22" fmla="*/ 263843 h 372428"/>
              <a:gd name="connsiteX23" fmla="*/ 3856724 w 5506901"/>
              <a:gd name="connsiteY23" fmla="*/ 263843 h 372428"/>
              <a:gd name="connsiteX24" fmla="*/ 3828149 w 5506901"/>
              <a:gd name="connsiteY24" fmla="*/ 216218 h 372428"/>
              <a:gd name="connsiteX25" fmla="*/ 3795763 w 5506901"/>
              <a:gd name="connsiteY25" fmla="*/ 263843 h 372428"/>
              <a:gd name="connsiteX26" fmla="*/ 0 w 5506901"/>
              <a:gd name="connsiteY26" fmla="*/ 263842 h 372428"/>
              <a:gd name="connsiteX0" fmla="*/ 5721090 w 5721090"/>
              <a:gd name="connsiteY0" fmla="*/ 252570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58205 h 372428"/>
              <a:gd name="connsiteX0" fmla="*/ 5721090 w 5721090"/>
              <a:gd name="connsiteY0" fmla="*/ 258207 h 372428"/>
              <a:gd name="connsiteX1" fmla="*/ 5117710 w 5721090"/>
              <a:gd name="connsiteY1" fmla="*/ 263843 h 372428"/>
              <a:gd name="connsiteX2" fmla="*/ 5090088 w 5721090"/>
              <a:gd name="connsiteY2" fmla="*/ 301943 h 372428"/>
              <a:gd name="connsiteX3" fmla="*/ 5050082 w 5721090"/>
              <a:gd name="connsiteY3" fmla="*/ 132398 h 372428"/>
              <a:gd name="connsiteX4" fmla="*/ 5013888 w 5721090"/>
              <a:gd name="connsiteY4" fmla="*/ 263843 h 372428"/>
              <a:gd name="connsiteX5" fmla="*/ 4926257 w 5721090"/>
              <a:gd name="connsiteY5" fmla="*/ 263843 h 372428"/>
              <a:gd name="connsiteX6" fmla="*/ 4912922 w 5721090"/>
              <a:gd name="connsiteY6" fmla="*/ 314325 h 372428"/>
              <a:gd name="connsiteX7" fmla="*/ 4889110 w 5721090"/>
              <a:gd name="connsiteY7" fmla="*/ 256223 h 372428"/>
              <a:gd name="connsiteX8" fmla="*/ 4865297 w 5721090"/>
              <a:gd name="connsiteY8" fmla="*/ 300990 h 372428"/>
              <a:gd name="connsiteX9" fmla="*/ 4820530 w 5721090"/>
              <a:gd name="connsiteY9" fmla="*/ 0 h 372428"/>
              <a:gd name="connsiteX10" fmla="*/ 4765285 w 5721090"/>
              <a:gd name="connsiteY10" fmla="*/ 372428 h 372428"/>
              <a:gd name="connsiteX11" fmla="*/ 4744330 w 5721090"/>
              <a:gd name="connsiteY11" fmla="*/ 263843 h 372428"/>
              <a:gd name="connsiteX12" fmla="*/ 4518588 w 5721090"/>
              <a:gd name="connsiteY12" fmla="*/ 263843 h 372428"/>
              <a:gd name="connsiteX13" fmla="*/ 4489060 w 5721090"/>
              <a:gd name="connsiteY13" fmla="*/ 322898 h 372428"/>
              <a:gd name="connsiteX14" fmla="*/ 4453817 w 5721090"/>
              <a:gd name="connsiteY14" fmla="*/ 129540 h 372428"/>
              <a:gd name="connsiteX15" fmla="*/ 4410955 w 5721090"/>
              <a:gd name="connsiteY15" fmla="*/ 263843 h 372428"/>
              <a:gd name="connsiteX16" fmla="*/ 4324277 w 5721090"/>
              <a:gd name="connsiteY16" fmla="*/ 263843 h 372428"/>
              <a:gd name="connsiteX17" fmla="*/ 4299513 w 5721090"/>
              <a:gd name="connsiteY17" fmla="*/ 300990 h 372428"/>
              <a:gd name="connsiteX18" fmla="*/ 4273795 w 5721090"/>
              <a:gd name="connsiteY18" fmla="*/ 254318 h 372428"/>
              <a:gd name="connsiteX19" fmla="*/ 4240457 w 5721090"/>
              <a:gd name="connsiteY19" fmla="*/ 315278 h 372428"/>
              <a:gd name="connsiteX20" fmla="*/ 4209025 w 5721090"/>
              <a:gd name="connsiteY20" fmla="*/ 51435 h 372428"/>
              <a:gd name="connsiteX21" fmla="*/ 4168067 w 5721090"/>
              <a:gd name="connsiteY21" fmla="*/ 356235 h 372428"/>
              <a:gd name="connsiteX22" fmla="*/ 4140445 w 5721090"/>
              <a:gd name="connsiteY22" fmla="*/ 263843 h 372428"/>
              <a:gd name="connsiteX23" fmla="*/ 4070913 w 5721090"/>
              <a:gd name="connsiteY23" fmla="*/ 263843 h 372428"/>
              <a:gd name="connsiteX24" fmla="*/ 4042338 w 5721090"/>
              <a:gd name="connsiteY24" fmla="*/ 216218 h 372428"/>
              <a:gd name="connsiteX25" fmla="*/ 4009952 w 5721090"/>
              <a:gd name="connsiteY25" fmla="*/ 263843 h 372428"/>
              <a:gd name="connsiteX26" fmla="*/ 0 w 5721090"/>
              <a:gd name="connsiteY26" fmla="*/ 269478 h 372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721090" h="372428">
                <a:moveTo>
                  <a:pt x="5721090" y="258207"/>
                </a:moveTo>
                <a:lnTo>
                  <a:pt x="5117710" y="263843"/>
                </a:lnTo>
                <a:lnTo>
                  <a:pt x="5090088" y="301943"/>
                </a:lnTo>
                <a:lnTo>
                  <a:pt x="5050082" y="132398"/>
                </a:lnTo>
                <a:lnTo>
                  <a:pt x="5013888" y="263843"/>
                </a:lnTo>
                <a:lnTo>
                  <a:pt x="4926257" y="263843"/>
                </a:lnTo>
                <a:lnTo>
                  <a:pt x="4912922" y="314325"/>
                </a:lnTo>
                <a:lnTo>
                  <a:pt x="4889110" y="256223"/>
                </a:lnTo>
                <a:lnTo>
                  <a:pt x="4865297" y="300990"/>
                </a:lnTo>
                <a:lnTo>
                  <a:pt x="4820530" y="0"/>
                </a:lnTo>
                <a:lnTo>
                  <a:pt x="4765285" y="372428"/>
                </a:lnTo>
                <a:lnTo>
                  <a:pt x="4744330" y="263843"/>
                </a:lnTo>
                <a:lnTo>
                  <a:pt x="4518588" y="263843"/>
                </a:lnTo>
                <a:lnTo>
                  <a:pt x="4489060" y="322898"/>
                </a:lnTo>
                <a:lnTo>
                  <a:pt x="4453817" y="129540"/>
                </a:lnTo>
                <a:lnTo>
                  <a:pt x="4410955" y="263843"/>
                </a:lnTo>
                <a:lnTo>
                  <a:pt x="4324277" y="263843"/>
                </a:lnTo>
                <a:lnTo>
                  <a:pt x="4299513" y="300990"/>
                </a:lnTo>
                <a:lnTo>
                  <a:pt x="4273795" y="254318"/>
                </a:lnTo>
                <a:lnTo>
                  <a:pt x="4240457" y="315278"/>
                </a:lnTo>
                <a:lnTo>
                  <a:pt x="4209025" y="51435"/>
                </a:lnTo>
                <a:lnTo>
                  <a:pt x="4168067" y="356235"/>
                </a:lnTo>
                <a:lnTo>
                  <a:pt x="4140445" y="263843"/>
                </a:lnTo>
                <a:lnTo>
                  <a:pt x="4070913" y="263843"/>
                </a:lnTo>
                <a:lnTo>
                  <a:pt x="4042338" y="216218"/>
                </a:lnTo>
                <a:lnTo>
                  <a:pt x="4009952" y="263843"/>
                </a:lnTo>
                <a:lnTo>
                  <a:pt x="0" y="269478"/>
                </a:lnTo>
              </a:path>
            </a:pathLst>
          </a:custGeom>
          <a:noFill/>
          <a:ln w="285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96743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116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945731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39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183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541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1315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5670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1241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08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19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1F438-FB51-4EBB-948D-4E46456FB4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448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  <p:sldLayoutId id="2147483664" r:id="rId15"/>
    <p:sldLayoutId id="2147483665" r:id="rId16"/>
    <p:sldLayoutId id="2147483666" r:id="rId17"/>
    <p:sldLayoutId id="2147483667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1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>
            <a:extLst>
              <a:ext uri="{FF2B5EF4-FFF2-40B4-BE49-F238E27FC236}">
                <a16:creationId xmlns:a16="http://schemas.microsoft.com/office/drawing/2014/main" id="{7EB02D49-8C0B-40D9-818D-EACE6BC422B7}"/>
              </a:ext>
            </a:extLst>
          </p:cNvPr>
          <p:cNvSpPr/>
          <p:nvPr/>
        </p:nvSpPr>
        <p:spPr>
          <a:xfrm>
            <a:off x="11770892" y="0"/>
            <a:ext cx="421108" cy="6858000"/>
          </a:xfrm>
          <a:prstGeom prst="rect">
            <a:avLst/>
          </a:prstGeom>
          <a:solidFill>
            <a:schemeClr val="accent1">
              <a:alpha val="5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34" name="Title 3">
            <a:extLst>
              <a:ext uri="{FF2B5EF4-FFF2-40B4-BE49-F238E27FC236}">
                <a16:creationId xmlns:a16="http://schemas.microsoft.com/office/drawing/2014/main" id="{EAAA986E-F2D1-4356-9638-98AD969981E9}"/>
              </a:ext>
            </a:extLst>
          </p:cNvPr>
          <p:cNvSpPr txBox="1">
            <a:spLocks/>
          </p:cNvSpPr>
          <p:nvPr/>
        </p:nvSpPr>
        <p:spPr>
          <a:xfrm>
            <a:off x="4459801" y="3720286"/>
            <a:ext cx="7357483" cy="207444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id-ID" alt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KEBIJAKA</a:t>
            </a:r>
            <a:r>
              <a:rPr lang="en-US" alt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</a:t>
            </a:r>
            <a:r>
              <a:rPr lang="id-ID" altLang="en-US" sz="4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KELAS STANDAR RAWAT INAP RUMAH SAKIT PADA PROGRAM JKN</a:t>
            </a:r>
            <a:endParaRPr lang="en-US" altLang="en-US" sz="4000" b="1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EAB522-1DFF-4B85-8868-4BF984E553F0}"/>
              </a:ext>
            </a:extLst>
          </p:cNvPr>
          <p:cNvGrpSpPr/>
          <p:nvPr/>
        </p:nvGrpSpPr>
        <p:grpSpPr>
          <a:xfrm rot="10800000">
            <a:off x="4383601" y="1318917"/>
            <a:ext cx="10286440" cy="2109978"/>
            <a:chOff x="-491346" y="1077822"/>
            <a:chExt cx="10267197" cy="210997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25426AD8-F38A-41A4-A132-B187D44A767E}"/>
                </a:ext>
              </a:extLst>
            </p:cNvPr>
            <p:cNvGrpSpPr/>
            <p:nvPr/>
          </p:nvGrpSpPr>
          <p:grpSpPr>
            <a:xfrm>
              <a:off x="-491346" y="1077822"/>
              <a:ext cx="10267197" cy="2109978"/>
              <a:chOff x="-491345" y="1077822"/>
              <a:chExt cx="10267188" cy="2109978"/>
            </a:xfrm>
          </p:grpSpPr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8B491B70-93F2-4668-BC1F-5BBC24FCA6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099443" y="1808913"/>
                <a:ext cx="1676400" cy="495300"/>
              </a:xfrm>
              <a:custGeom>
                <a:avLst/>
                <a:gdLst>
                  <a:gd name="connsiteX0" fmla="*/ 0 w 1676400"/>
                  <a:gd name="connsiteY0" fmla="*/ 0 h 495300"/>
                  <a:gd name="connsiteX1" fmla="*/ 1684782 w 1676400"/>
                  <a:gd name="connsiteY1" fmla="*/ 0 h 495300"/>
                  <a:gd name="connsiteX2" fmla="*/ 1684782 w 1676400"/>
                  <a:gd name="connsiteY2" fmla="*/ 498348 h 495300"/>
                  <a:gd name="connsiteX3" fmla="*/ 0 w 1676400"/>
                  <a:gd name="connsiteY3" fmla="*/ 498348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76400" h="495300">
                    <a:moveTo>
                      <a:pt x="0" y="0"/>
                    </a:moveTo>
                    <a:lnTo>
                      <a:pt x="1684782" y="0"/>
                    </a:lnTo>
                    <a:lnTo>
                      <a:pt x="1684782" y="498348"/>
                    </a:lnTo>
                    <a:lnTo>
                      <a:pt x="0" y="498348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7" name="Freeform: Shape 65">
                <a:extLst>
                  <a:ext uri="{FF2B5EF4-FFF2-40B4-BE49-F238E27FC236}">
                    <a16:creationId xmlns:a16="http://schemas.microsoft.com/office/drawing/2014/main" id="{F7F6D971-A705-4B43-9964-5269154453FE}"/>
                  </a:ext>
                </a:extLst>
              </p:cNvPr>
              <p:cNvSpPr/>
              <p:nvPr/>
            </p:nvSpPr>
            <p:spPr>
              <a:xfrm>
                <a:off x="8125446" y="1833631"/>
                <a:ext cx="1600200" cy="409575"/>
              </a:xfrm>
              <a:custGeom>
                <a:avLst/>
                <a:gdLst>
                  <a:gd name="connsiteX0" fmla="*/ 1578769 w 1600200"/>
                  <a:gd name="connsiteY0" fmla="*/ 285274 h 409575"/>
                  <a:gd name="connsiteX1" fmla="*/ 1285398 w 1600200"/>
                  <a:gd name="connsiteY1" fmla="*/ 285274 h 409575"/>
                  <a:gd name="connsiteX2" fmla="*/ 1257776 w 1600200"/>
                  <a:gd name="connsiteY2" fmla="*/ 323374 h 409575"/>
                  <a:gd name="connsiteX3" fmla="*/ 1217771 w 1600200"/>
                  <a:gd name="connsiteY3" fmla="*/ 153829 h 409575"/>
                  <a:gd name="connsiteX4" fmla="*/ 1181576 w 1600200"/>
                  <a:gd name="connsiteY4" fmla="*/ 285274 h 409575"/>
                  <a:gd name="connsiteX5" fmla="*/ 1093946 w 1600200"/>
                  <a:gd name="connsiteY5" fmla="*/ 285274 h 409575"/>
                  <a:gd name="connsiteX6" fmla="*/ 1080611 w 1600200"/>
                  <a:gd name="connsiteY6" fmla="*/ 335756 h 409575"/>
                  <a:gd name="connsiteX7" fmla="*/ 1056798 w 1600200"/>
                  <a:gd name="connsiteY7" fmla="*/ 277654 h 409575"/>
                  <a:gd name="connsiteX8" fmla="*/ 1032986 w 1600200"/>
                  <a:gd name="connsiteY8" fmla="*/ 322421 h 409575"/>
                  <a:gd name="connsiteX9" fmla="*/ 988219 w 1600200"/>
                  <a:gd name="connsiteY9" fmla="*/ 21431 h 409575"/>
                  <a:gd name="connsiteX10" fmla="*/ 932973 w 1600200"/>
                  <a:gd name="connsiteY10" fmla="*/ 393859 h 409575"/>
                  <a:gd name="connsiteX11" fmla="*/ 912019 w 1600200"/>
                  <a:gd name="connsiteY11" fmla="*/ 285274 h 409575"/>
                  <a:gd name="connsiteX12" fmla="*/ 686276 w 1600200"/>
                  <a:gd name="connsiteY12" fmla="*/ 285274 h 409575"/>
                  <a:gd name="connsiteX13" fmla="*/ 656748 w 1600200"/>
                  <a:gd name="connsiteY13" fmla="*/ 344329 h 409575"/>
                  <a:gd name="connsiteX14" fmla="*/ 621506 w 1600200"/>
                  <a:gd name="connsiteY14" fmla="*/ 150971 h 409575"/>
                  <a:gd name="connsiteX15" fmla="*/ 578644 w 1600200"/>
                  <a:gd name="connsiteY15" fmla="*/ 285274 h 409575"/>
                  <a:gd name="connsiteX16" fmla="*/ 491966 w 1600200"/>
                  <a:gd name="connsiteY16" fmla="*/ 285274 h 409575"/>
                  <a:gd name="connsiteX17" fmla="*/ 467201 w 1600200"/>
                  <a:gd name="connsiteY17" fmla="*/ 322421 h 409575"/>
                  <a:gd name="connsiteX18" fmla="*/ 441484 w 1600200"/>
                  <a:gd name="connsiteY18" fmla="*/ 275749 h 409575"/>
                  <a:gd name="connsiteX19" fmla="*/ 408146 w 1600200"/>
                  <a:gd name="connsiteY19" fmla="*/ 336709 h 409575"/>
                  <a:gd name="connsiteX20" fmla="*/ 376714 w 1600200"/>
                  <a:gd name="connsiteY20" fmla="*/ 72866 h 409575"/>
                  <a:gd name="connsiteX21" fmla="*/ 335756 w 1600200"/>
                  <a:gd name="connsiteY21" fmla="*/ 377666 h 409575"/>
                  <a:gd name="connsiteX22" fmla="*/ 308134 w 1600200"/>
                  <a:gd name="connsiteY22" fmla="*/ 285274 h 409575"/>
                  <a:gd name="connsiteX23" fmla="*/ 238601 w 1600200"/>
                  <a:gd name="connsiteY23" fmla="*/ 285274 h 409575"/>
                  <a:gd name="connsiteX24" fmla="*/ 210026 w 1600200"/>
                  <a:gd name="connsiteY24" fmla="*/ 237649 h 409575"/>
                  <a:gd name="connsiteX25" fmla="*/ 177641 w 1600200"/>
                  <a:gd name="connsiteY25" fmla="*/ 285274 h 409575"/>
                  <a:gd name="connsiteX26" fmla="*/ 21431 w 1600200"/>
                  <a:gd name="connsiteY26" fmla="*/ 285274 h 4095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1600200" h="409575">
                    <a:moveTo>
                      <a:pt x="1578769" y="285274"/>
                    </a:moveTo>
                    <a:lnTo>
                      <a:pt x="1285398" y="285274"/>
                    </a:lnTo>
                    <a:lnTo>
                      <a:pt x="1257776" y="323374"/>
                    </a:lnTo>
                    <a:lnTo>
                      <a:pt x="1217771" y="153829"/>
                    </a:lnTo>
                    <a:lnTo>
                      <a:pt x="1181576" y="285274"/>
                    </a:lnTo>
                    <a:lnTo>
                      <a:pt x="1093946" y="285274"/>
                    </a:lnTo>
                    <a:lnTo>
                      <a:pt x="1080611" y="335756"/>
                    </a:lnTo>
                    <a:lnTo>
                      <a:pt x="1056798" y="277654"/>
                    </a:lnTo>
                    <a:lnTo>
                      <a:pt x="1032986" y="322421"/>
                    </a:lnTo>
                    <a:lnTo>
                      <a:pt x="988219" y="21431"/>
                    </a:lnTo>
                    <a:lnTo>
                      <a:pt x="932973" y="393859"/>
                    </a:lnTo>
                    <a:lnTo>
                      <a:pt x="912019" y="285274"/>
                    </a:lnTo>
                    <a:lnTo>
                      <a:pt x="686276" y="285274"/>
                    </a:lnTo>
                    <a:lnTo>
                      <a:pt x="656748" y="344329"/>
                    </a:lnTo>
                    <a:lnTo>
                      <a:pt x="621506" y="150971"/>
                    </a:lnTo>
                    <a:lnTo>
                      <a:pt x="578644" y="285274"/>
                    </a:lnTo>
                    <a:lnTo>
                      <a:pt x="491966" y="285274"/>
                    </a:lnTo>
                    <a:lnTo>
                      <a:pt x="467201" y="322421"/>
                    </a:lnTo>
                    <a:lnTo>
                      <a:pt x="441484" y="275749"/>
                    </a:lnTo>
                    <a:lnTo>
                      <a:pt x="408146" y="336709"/>
                    </a:lnTo>
                    <a:lnTo>
                      <a:pt x="376714" y="72866"/>
                    </a:lnTo>
                    <a:lnTo>
                      <a:pt x="335756" y="377666"/>
                    </a:lnTo>
                    <a:lnTo>
                      <a:pt x="308134" y="285274"/>
                    </a:lnTo>
                    <a:lnTo>
                      <a:pt x="238601" y="285274"/>
                    </a:lnTo>
                    <a:lnTo>
                      <a:pt x="210026" y="237649"/>
                    </a:lnTo>
                    <a:lnTo>
                      <a:pt x="177641" y="285274"/>
                    </a:lnTo>
                    <a:lnTo>
                      <a:pt x="21431" y="285274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32EBC4F2-FDAB-458F-B3D6-C655FBB2CB3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-8934" r="1"/>
              <a:stretch/>
            </p:blipFill>
            <p:spPr>
              <a:xfrm>
                <a:off x="-491345" y="1797483"/>
                <a:ext cx="5676900" cy="495300"/>
              </a:xfrm>
              <a:custGeom>
                <a:avLst/>
                <a:gdLst>
                  <a:gd name="connsiteX0" fmla="*/ 0 w 5676900"/>
                  <a:gd name="connsiteY0" fmla="*/ 0 h 495300"/>
                  <a:gd name="connsiteX1" fmla="*/ 5685282 w 5676900"/>
                  <a:gd name="connsiteY1" fmla="*/ 0 h 495300"/>
                  <a:gd name="connsiteX2" fmla="*/ 5685282 w 5676900"/>
                  <a:gd name="connsiteY2" fmla="*/ 500634 h 495300"/>
                  <a:gd name="connsiteX3" fmla="*/ 0 w 5676900"/>
                  <a:gd name="connsiteY3" fmla="*/ 500634 h 495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676900" h="495300">
                    <a:moveTo>
                      <a:pt x="0" y="0"/>
                    </a:moveTo>
                    <a:lnTo>
                      <a:pt x="5685282" y="0"/>
                    </a:lnTo>
                    <a:lnTo>
                      <a:pt x="5685282" y="500634"/>
                    </a:lnTo>
                    <a:lnTo>
                      <a:pt x="0" y="500634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49" name="Freeform: Shape 67">
                <a:extLst>
                  <a:ext uri="{FF2B5EF4-FFF2-40B4-BE49-F238E27FC236}">
                    <a16:creationId xmlns:a16="http://schemas.microsoft.com/office/drawing/2014/main" id="{5653D0CF-464F-41CE-9CC7-5B508C75BCB1}"/>
                  </a:ext>
                </a:extLst>
              </p:cNvPr>
              <p:cNvSpPr/>
              <p:nvPr/>
            </p:nvSpPr>
            <p:spPr>
              <a:xfrm>
                <a:off x="14351" y="1860842"/>
                <a:ext cx="5196891" cy="372428"/>
              </a:xfrm>
              <a:custGeom>
                <a:avLst/>
                <a:gdLst>
                  <a:gd name="connsiteX0" fmla="*/ 5579269 w 5600700"/>
                  <a:gd name="connsiteY0" fmla="*/ 285274 h 409575"/>
                  <a:gd name="connsiteX1" fmla="*/ 5285899 w 5600700"/>
                  <a:gd name="connsiteY1" fmla="*/ 285274 h 409575"/>
                  <a:gd name="connsiteX2" fmla="*/ 5258277 w 5600700"/>
                  <a:gd name="connsiteY2" fmla="*/ 323374 h 409575"/>
                  <a:gd name="connsiteX3" fmla="*/ 5218271 w 5600700"/>
                  <a:gd name="connsiteY3" fmla="*/ 153829 h 409575"/>
                  <a:gd name="connsiteX4" fmla="*/ 5182077 w 5600700"/>
                  <a:gd name="connsiteY4" fmla="*/ 285274 h 409575"/>
                  <a:gd name="connsiteX5" fmla="*/ 5094446 w 5600700"/>
                  <a:gd name="connsiteY5" fmla="*/ 285274 h 409575"/>
                  <a:gd name="connsiteX6" fmla="*/ 5081111 w 5600700"/>
                  <a:gd name="connsiteY6" fmla="*/ 335756 h 409575"/>
                  <a:gd name="connsiteX7" fmla="*/ 5057299 w 5600700"/>
                  <a:gd name="connsiteY7" fmla="*/ 277654 h 409575"/>
                  <a:gd name="connsiteX8" fmla="*/ 5033486 w 5600700"/>
                  <a:gd name="connsiteY8" fmla="*/ 322421 h 409575"/>
                  <a:gd name="connsiteX9" fmla="*/ 4988719 w 5600700"/>
                  <a:gd name="connsiteY9" fmla="*/ 21431 h 409575"/>
                  <a:gd name="connsiteX10" fmla="*/ 4933474 w 5600700"/>
                  <a:gd name="connsiteY10" fmla="*/ 393859 h 409575"/>
                  <a:gd name="connsiteX11" fmla="*/ 4912519 w 5600700"/>
                  <a:gd name="connsiteY11" fmla="*/ 285274 h 409575"/>
                  <a:gd name="connsiteX12" fmla="*/ 4686777 w 5600700"/>
                  <a:gd name="connsiteY12" fmla="*/ 285274 h 409575"/>
                  <a:gd name="connsiteX13" fmla="*/ 4657249 w 5600700"/>
                  <a:gd name="connsiteY13" fmla="*/ 344329 h 409575"/>
                  <a:gd name="connsiteX14" fmla="*/ 4622006 w 5600700"/>
                  <a:gd name="connsiteY14" fmla="*/ 150971 h 409575"/>
                  <a:gd name="connsiteX15" fmla="*/ 4579144 w 5600700"/>
                  <a:gd name="connsiteY15" fmla="*/ 285274 h 409575"/>
                  <a:gd name="connsiteX16" fmla="*/ 4492466 w 5600700"/>
                  <a:gd name="connsiteY16" fmla="*/ 285274 h 409575"/>
                  <a:gd name="connsiteX17" fmla="*/ 4467702 w 5600700"/>
                  <a:gd name="connsiteY17" fmla="*/ 322421 h 409575"/>
                  <a:gd name="connsiteX18" fmla="*/ 4441984 w 5600700"/>
                  <a:gd name="connsiteY18" fmla="*/ 275749 h 409575"/>
                  <a:gd name="connsiteX19" fmla="*/ 4408646 w 5600700"/>
                  <a:gd name="connsiteY19" fmla="*/ 336709 h 409575"/>
                  <a:gd name="connsiteX20" fmla="*/ 4377214 w 5600700"/>
                  <a:gd name="connsiteY20" fmla="*/ 72866 h 409575"/>
                  <a:gd name="connsiteX21" fmla="*/ 4336256 w 5600700"/>
                  <a:gd name="connsiteY21" fmla="*/ 377666 h 409575"/>
                  <a:gd name="connsiteX22" fmla="*/ 4308634 w 5600700"/>
                  <a:gd name="connsiteY22" fmla="*/ 285274 h 409575"/>
                  <a:gd name="connsiteX23" fmla="*/ 4239102 w 5600700"/>
                  <a:gd name="connsiteY23" fmla="*/ 285274 h 409575"/>
                  <a:gd name="connsiteX24" fmla="*/ 4210527 w 5600700"/>
                  <a:gd name="connsiteY24" fmla="*/ 237649 h 409575"/>
                  <a:gd name="connsiteX25" fmla="*/ 4178141 w 5600700"/>
                  <a:gd name="connsiteY25" fmla="*/ 285274 h 409575"/>
                  <a:gd name="connsiteX26" fmla="*/ 21431 w 5600700"/>
                  <a:gd name="connsiteY26" fmla="*/ 285274 h 409575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75874 h 372428"/>
                  <a:gd name="connsiteX0" fmla="*/ 5196891 w 5196891"/>
                  <a:gd name="connsiteY0" fmla="*/ 263843 h 372428"/>
                  <a:gd name="connsiteX1" fmla="*/ 4903521 w 5196891"/>
                  <a:gd name="connsiteY1" fmla="*/ 263843 h 372428"/>
                  <a:gd name="connsiteX2" fmla="*/ 4875899 w 5196891"/>
                  <a:gd name="connsiteY2" fmla="*/ 301943 h 372428"/>
                  <a:gd name="connsiteX3" fmla="*/ 4835893 w 5196891"/>
                  <a:gd name="connsiteY3" fmla="*/ 132398 h 372428"/>
                  <a:gd name="connsiteX4" fmla="*/ 4799699 w 5196891"/>
                  <a:gd name="connsiteY4" fmla="*/ 263843 h 372428"/>
                  <a:gd name="connsiteX5" fmla="*/ 4712068 w 5196891"/>
                  <a:gd name="connsiteY5" fmla="*/ 263843 h 372428"/>
                  <a:gd name="connsiteX6" fmla="*/ 4698733 w 5196891"/>
                  <a:gd name="connsiteY6" fmla="*/ 314325 h 372428"/>
                  <a:gd name="connsiteX7" fmla="*/ 4674921 w 5196891"/>
                  <a:gd name="connsiteY7" fmla="*/ 256223 h 372428"/>
                  <a:gd name="connsiteX8" fmla="*/ 4651108 w 5196891"/>
                  <a:gd name="connsiteY8" fmla="*/ 300990 h 372428"/>
                  <a:gd name="connsiteX9" fmla="*/ 4606341 w 5196891"/>
                  <a:gd name="connsiteY9" fmla="*/ 0 h 372428"/>
                  <a:gd name="connsiteX10" fmla="*/ 4551096 w 5196891"/>
                  <a:gd name="connsiteY10" fmla="*/ 372428 h 372428"/>
                  <a:gd name="connsiteX11" fmla="*/ 4530141 w 5196891"/>
                  <a:gd name="connsiteY11" fmla="*/ 263843 h 372428"/>
                  <a:gd name="connsiteX12" fmla="*/ 4304399 w 5196891"/>
                  <a:gd name="connsiteY12" fmla="*/ 263843 h 372428"/>
                  <a:gd name="connsiteX13" fmla="*/ 4274871 w 5196891"/>
                  <a:gd name="connsiteY13" fmla="*/ 322898 h 372428"/>
                  <a:gd name="connsiteX14" fmla="*/ 4239628 w 5196891"/>
                  <a:gd name="connsiteY14" fmla="*/ 129540 h 372428"/>
                  <a:gd name="connsiteX15" fmla="*/ 4196766 w 5196891"/>
                  <a:gd name="connsiteY15" fmla="*/ 263843 h 372428"/>
                  <a:gd name="connsiteX16" fmla="*/ 4110088 w 5196891"/>
                  <a:gd name="connsiteY16" fmla="*/ 263843 h 372428"/>
                  <a:gd name="connsiteX17" fmla="*/ 4085324 w 5196891"/>
                  <a:gd name="connsiteY17" fmla="*/ 300990 h 372428"/>
                  <a:gd name="connsiteX18" fmla="*/ 4059606 w 5196891"/>
                  <a:gd name="connsiteY18" fmla="*/ 254318 h 372428"/>
                  <a:gd name="connsiteX19" fmla="*/ 4026268 w 5196891"/>
                  <a:gd name="connsiteY19" fmla="*/ 315278 h 372428"/>
                  <a:gd name="connsiteX20" fmla="*/ 3994836 w 5196891"/>
                  <a:gd name="connsiteY20" fmla="*/ 51435 h 372428"/>
                  <a:gd name="connsiteX21" fmla="*/ 3953878 w 5196891"/>
                  <a:gd name="connsiteY21" fmla="*/ 356235 h 372428"/>
                  <a:gd name="connsiteX22" fmla="*/ 3926256 w 5196891"/>
                  <a:gd name="connsiteY22" fmla="*/ 263843 h 372428"/>
                  <a:gd name="connsiteX23" fmla="*/ 3856724 w 5196891"/>
                  <a:gd name="connsiteY23" fmla="*/ 263843 h 372428"/>
                  <a:gd name="connsiteX24" fmla="*/ 3828149 w 5196891"/>
                  <a:gd name="connsiteY24" fmla="*/ 216218 h 372428"/>
                  <a:gd name="connsiteX25" fmla="*/ 3795763 w 5196891"/>
                  <a:gd name="connsiteY25" fmla="*/ 263843 h 372428"/>
                  <a:gd name="connsiteX26" fmla="*/ 0 w 5196891"/>
                  <a:gd name="connsiteY26" fmla="*/ 263842 h 3724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6891" h="372428">
                    <a:moveTo>
                      <a:pt x="5196891" y="263843"/>
                    </a:moveTo>
                    <a:lnTo>
                      <a:pt x="4903521" y="263843"/>
                    </a:lnTo>
                    <a:lnTo>
                      <a:pt x="4875899" y="301943"/>
                    </a:lnTo>
                    <a:lnTo>
                      <a:pt x="4835893" y="132398"/>
                    </a:lnTo>
                    <a:lnTo>
                      <a:pt x="4799699" y="263843"/>
                    </a:lnTo>
                    <a:lnTo>
                      <a:pt x="4712068" y="263843"/>
                    </a:lnTo>
                    <a:lnTo>
                      <a:pt x="4698733" y="314325"/>
                    </a:lnTo>
                    <a:lnTo>
                      <a:pt x="4674921" y="256223"/>
                    </a:lnTo>
                    <a:lnTo>
                      <a:pt x="4651108" y="300990"/>
                    </a:lnTo>
                    <a:lnTo>
                      <a:pt x="4606341" y="0"/>
                    </a:lnTo>
                    <a:lnTo>
                      <a:pt x="4551096" y="372428"/>
                    </a:lnTo>
                    <a:lnTo>
                      <a:pt x="4530141" y="263843"/>
                    </a:lnTo>
                    <a:lnTo>
                      <a:pt x="4304399" y="263843"/>
                    </a:lnTo>
                    <a:lnTo>
                      <a:pt x="4274871" y="322898"/>
                    </a:lnTo>
                    <a:lnTo>
                      <a:pt x="4239628" y="129540"/>
                    </a:lnTo>
                    <a:lnTo>
                      <a:pt x="4196766" y="263843"/>
                    </a:lnTo>
                    <a:lnTo>
                      <a:pt x="4110088" y="263843"/>
                    </a:lnTo>
                    <a:lnTo>
                      <a:pt x="4085324" y="300990"/>
                    </a:lnTo>
                    <a:lnTo>
                      <a:pt x="4059606" y="254318"/>
                    </a:lnTo>
                    <a:lnTo>
                      <a:pt x="4026268" y="315278"/>
                    </a:lnTo>
                    <a:lnTo>
                      <a:pt x="3994836" y="51435"/>
                    </a:lnTo>
                    <a:lnTo>
                      <a:pt x="3953878" y="356235"/>
                    </a:lnTo>
                    <a:lnTo>
                      <a:pt x="3926256" y="263843"/>
                    </a:lnTo>
                    <a:lnTo>
                      <a:pt x="3856724" y="263843"/>
                    </a:lnTo>
                    <a:lnTo>
                      <a:pt x="3828149" y="216218"/>
                    </a:lnTo>
                    <a:lnTo>
                      <a:pt x="3795763" y="263843"/>
                    </a:lnTo>
                    <a:lnTo>
                      <a:pt x="0" y="263842"/>
                    </a:lnTo>
                  </a:path>
                </a:pathLst>
              </a:custGeom>
              <a:noFill/>
              <a:ln w="28575" cap="rnd">
                <a:solidFill>
                  <a:srgbClr val="FFFFFF"/>
                </a:solidFill>
                <a:prstDash val="solid"/>
                <a:round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5DEF24CD-3AAD-4FCE-BB30-02BFFC7D05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82352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1" name="Freeform: Shape 69">
                <a:extLst>
                  <a:ext uri="{FF2B5EF4-FFF2-40B4-BE49-F238E27FC236}">
                    <a16:creationId xmlns:a16="http://schemas.microsoft.com/office/drawing/2014/main" id="{32FC8001-B8F3-49FB-AF84-BD616B5629B2}"/>
                  </a:ext>
                </a:extLst>
              </p:cNvPr>
              <p:cNvSpPr/>
              <p:nvPr/>
            </p:nvSpPr>
            <p:spPr>
              <a:xfrm>
                <a:off x="511745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4A1CF25-E437-4C2B-B3E8-D517978688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653852" y="2058516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3" name="Freeform: Shape 71">
                <a:extLst>
                  <a:ext uri="{FF2B5EF4-FFF2-40B4-BE49-F238E27FC236}">
                    <a16:creationId xmlns:a16="http://schemas.microsoft.com/office/drawing/2014/main" id="{202212BC-E82C-4073-9C8E-B0E894C02C8A}"/>
                  </a:ext>
                </a:extLst>
              </p:cNvPr>
              <p:cNvSpPr/>
              <p:nvPr/>
            </p:nvSpPr>
            <p:spPr>
              <a:xfrm>
                <a:off x="5688951" y="209271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027 w 800100"/>
                  <a:gd name="connsiteY2" fmla="*/ 676751 h 695325"/>
                  <a:gd name="connsiteX3" fmla="*/ 21431 w 800100"/>
                  <a:gd name="connsiteY3" fmla="*/ 349091 h 695325"/>
                  <a:gd name="connsiteX4" fmla="*/ 210027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027" y="676751"/>
                    </a:lnTo>
                    <a:lnTo>
                      <a:pt x="21431" y="349091"/>
                    </a:lnTo>
                    <a:lnTo>
                      <a:pt x="210027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37C064A4-6E82-470C-BF77-FF3F6357BE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649280" y="140472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5" name="Freeform: Shape 73">
                <a:extLst>
                  <a:ext uri="{FF2B5EF4-FFF2-40B4-BE49-F238E27FC236}">
                    <a16:creationId xmlns:a16="http://schemas.microsoft.com/office/drawing/2014/main" id="{F8ECD751-6127-4DE6-8D9F-40183E34C7AE}"/>
                  </a:ext>
                </a:extLst>
              </p:cNvPr>
              <p:cNvSpPr/>
              <p:nvPr/>
            </p:nvSpPr>
            <p:spPr>
              <a:xfrm>
                <a:off x="5685141" y="143739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A095F136-6DBD-4EDF-8707-71F0C82E92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54636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7" name="Freeform: Shape 75">
                <a:extLst>
                  <a:ext uri="{FF2B5EF4-FFF2-40B4-BE49-F238E27FC236}">
                    <a16:creationId xmlns:a16="http://schemas.microsoft.com/office/drawing/2014/main" id="{6AE7AB1A-1A18-4A4B-9420-C20A711060D6}"/>
                  </a:ext>
                </a:extLst>
              </p:cNvPr>
              <p:cNvSpPr/>
              <p:nvPr/>
            </p:nvSpPr>
            <p:spPr>
              <a:xfrm>
                <a:off x="7390116" y="1764098"/>
                <a:ext cx="800100" cy="695325"/>
              </a:xfrm>
              <a:custGeom>
                <a:avLst/>
                <a:gdLst>
                  <a:gd name="connsiteX0" fmla="*/ 778669 w 800100"/>
                  <a:gd name="connsiteY0" fmla="*/ 350044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50044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50044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50044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47D7980E-90EE-44E0-8175-17619F826A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218494" y="238770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59" name="Freeform: Shape 77">
                <a:extLst>
                  <a:ext uri="{FF2B5EF4-FFF2-40B4-BE49-F238E27FC236}">
                    <a16:creationId xmlns:a16="http://schemas.microsoft.com/office/drawing/2014/main" id="{5B87D4CB-9826-46FA-9AB5-6ED8FED6C16A}"/>
                  </a:ext>
                </a:extLst>
              </p:cNvPr>
              <p:cNvSpPr/>
              <p:nvPr/>
            </p:nvSpPr>
            <p:spPr>
              <a:xfrm>
                <a:off x="6252831" y="242132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A9A12785-C9A1-406C-83CA-2579807EC1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18494" y="1731618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4672 h 800100"/>
                  <a:gd name="connsiteX3" fmla="*/ 0 w 904875"/>
                  <a:gd name="connsiteY3" fmla="*/ 804672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4672"/>
                    </a:lnTo>
                    <a:lnTo>
                      <a:pt x="0" y="804672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1" name="Freeform: Shape 79">
                <a:extLst>
                  <a:ext uri="{FF2B5EF4-FFF2-40B4-BE49-F238E27FC236}">
                    <a16:creationId xmlns:a16="http://schemas.microsoft.com/office/drawing/2014/main" id="{B1EC3330-2CEB-473D-A022-3EA3BA01ACAE}"/>
                  </a:ext>
                </a:extLst>
              </p:cNvPr>
              <p:cNvSpPr/>
              <p:nvPr/>
            </p:nvSpPr>
            <p:spPr>
              <a:xfrm>
                <a:off x="6252831" y="176600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6751 h 695325"/>
                  <a:gd name="connsiteX2" fmla="*/ 210979 w 800100"/>
                  <a:gd name="connsiteY2" fmla="*/ 676751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6751"/>
                    </a:lnTo>
                    <a:lnTo>
                      <a:pt x="210979" y="676751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62" name="Picture 61">
                <a:extLst>
                  <a:ext uri="{FF2B5EF4-FFF2-40B4-BE49-F238E27FC236}">
                    <a16:creationId xmlns:a16="http://schemas.microsoft.com/office/drawing/2014/main" id="{8E8CD869-3CB8-4111-BBCB-29C5222A56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218494" y="107782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7542 w 904875"/>
                  <a:gd name="connsiteY1" fmla="*/ 0 h 800100"/>
                  <a:gd name="connsiteX2" fmla="*/ 907542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7542" y="0"/>
                    </a:lnTo>
                    <a:lnTo>
                      <a:pt x="907542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3" name="Freeform: Shape 81">
                <a:extLst>
                  <a:ext uri="{FF2B5EF4-FFF2-40B4-BE49-F238E27FC236}">
                    <a16:creationId xmlns:a16="http://schemas.microsoft.com/office/drawing/2014/main" id="{7DCAB668-9C55-4FB4-A127-3B5E7EF9570B}"/>
                  </a:ext>
                </a:extLst>
              </p:cNvPr>
              <p:cNvSpPr/>
              <p:nvPr/>
            </p:nvSpPr>
            <p:spPr>
              <a:xfrm>
                <a:off x="6252831" y="110973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2 w 800100"/>
                  <a:gd name="connsiteY1" fmla="*/ 677704 h 695325"/>
                  <a:gd name="connsiteX2" fmla="*/ 210979 w 800100"/>
                  <a:gd name="connsiteY2" fmla="*/ 677704 h 695325"/>
                  <a:gd name="connsiteX3" fmla="*/ 21431 w 800100"/>
                  <a:gd name="connsiteY3" fmla="*/ 349091 h 695325"/>
                  <a:gd name="connsiteX4" fmla="*/ 210979 w 800100"/>
                  <a:gd name="connsiteY4" fmla="*/ 21431 h 695325"/>
                  <a:gd name="connsiteX5" fmla="*/ 589122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2" y="677704"/>
                    </a:lnTo>
                    <a:lnTo>
                      <a:pt x="210979" y="677704"/>
                    </a:lnTo>
                    <a:lnTo>
                      <a:pt x="21431" y="349091"/>
                    </a:lnTo>
                    <a:lnTo>
                      <a:pt x="210979" y="21431"/>
                    </a:lnTo>
                    <a:lnTo>
                      <a:pt x="589122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203AB0EB-1196-4F26-B3C3-FFCD0FF76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785422" y="1409292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5" name="Freeform: Shape 83">
                <a:extLst>
                  <a:ext uri="{FF2B5EF4-FFF2-40B4-BE49-F238E27FC236}">
                    <a16:creationId xmlns:a16="http://schemas.microsoft.com/office/drawing/2014/main" id="{CDC82CB9-9BDA-45C9-94D9-717A04FB1CDB}"/>
                  </a:ext>
                </a:extLst>
              </p:cNvPr>
              <p:cNvSpPr/>
              <p:nvPr/>
            </p:nvSpPr>
            <p:spPr>
              <a:xfrm>
                <a:off x="6820521" y="1442153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6751 h 695325"/>
                  <a:gd name="connsiteX2" fmla="*/ 210978 w 800100"/>
                  <a:gd name="connsiteY2" fmla="*/ 676751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6751"/>
                    </a:lnTo>
                    <a:lnTo>
                      <a:pt x="210978" y="676751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EC288035-393E-4E82-8D0E-2D38BA7260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83136" y="2056230"/>
                <a:ext cx="904875" cy="800100"/>
              </a:xfrm>
              <a:custGeom>
                <a:avLst/>
                <a:gdLst>
                  <a:gd name="connsiteX0" fmla="*/ 0 w 904875"/>
                  <a:gd name="connsiteY0" fmla="*/ 0 h 800100"/>
                  <a:gd name="connsiteX1" fmla="*/ 909828 w 904875"/>
                  <a:gd name="connsiteY1" fmla="*/ 0 h 800100"/>
                  <a:gd name="connsiteX2" fmla="*/ 909828 w 904875"/>
                  <a:gd name="connsiteY2" fmla="*/ 802386 h 800100"/>
                  <a:gd name="connsiteX3" fmla="*/ 0 w 904875"/>
                  <a:gd name="connsiteY3" fmla="*/ 802386 h 800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04875" h="800100">
                    <a:moveTo>
                      <a:pt x="0" y="0"/>
                    </a:moveTo>
                    <a:lnTo>
                      <a:pt x="909828" y="0"/>
                    </a:lnTo>
                    <a:lnTo>
                      <a:pt x="909828" y="802386"/>
                    </a:lnTo>
                    <a:lnTo>
                      <a:pt x="0" y="802386"/>
                    </a:lnTo>
                    <a:close/>
                  </a:path>
                </a:pathLst>
              </a:custGeom>
              <a:ln/>
            </p:spPr>
          </p:pic>
          <p:sp>
            <p:nvSpPr>
              <p:cNvPr id="67" name="Freeform: Shape 85">
                <a:extLst>
                  <a:ext uri="{FF2B5EF4-FFF2-40B4-BE49-F238E27FC236}">
                    <a16:creationId xmlns:a16="http://schemas.microsoft.com/office/drawing/2014/main" id="{EE6EEB66-3C31-48A2-94CD-E23DC7686ACA}"/>
                  </a:ext>
                </a:extLst>
              </p:cNvPr>
              <p:cNvSpPr/>
              <p:nvPr/>
            </p:nvSpPr>
            <p:spPr>
              <a:xfrm>
                <a:off x="6818616" y="2088901"/>
                <a:ext cx="800100" cy="695325"/>
              </a:xfrm>
              <a:custGeom>
                <a:avLst/>
                <a:gdLst>
                  <a:gd name="connsiteX0" fmla="*/ 778669 w 800100"/>
                  <a:gd name="connsiteY0" fmla="*/ 349091 h 695325"/>
                  <a:gd name="connsiteX1" fmla="*/ 589121 w 800100"/>
                  <a:gd name="connsiteY1" fmla="*/ 677704 h 695325"/>
                  <a:gd name="connsiteX2" fmla="*/ 210978 w 800100"/>
                  <a:gd name="connsiteY2" fmla="*/ 677704 h 695325"/>
                  <a:gd name="connsiteX3" fmla="*/ 21431 w 800100"/>
                  <a:gd name="connsiteY3" fmla="*/ 349091 h 695325"/>
                  <a:gd name="connsiteX4" fmla="*/ 210978 w 800100"/>
                  <a:gd name="connsiteY4" fmla="*/ 21431 h 695325"/>
                  <a:gd name="connsiteX5" fmla="*/ 589121 w 800100"/>
                  <a:gd name="connsiteY5" fmla="*/ 21431 h 6953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00100" h="695325">
                    <a:moveTo>
                      <a:pt x="778669" y="349091"/>
                    </a:moveTo>
                    <a:lnTo>
                      <a:pt x="589121" y="677704"/>
                    </a:lnTo>
                    <a:lnTo>
                      <a:pt x="210978" y="677704"/>
                    </a:lnTo>
                    <a:lnTo>
                      <a:pt x="21431" y="349091"/>
                    </a:lnTo>
                    <a:lnTo>
                      <a:pt x="210978" y="21431"/>
                    </a:lnTo>
                    <a:lnTo>
                      <a:pt x="589121" y="21431"/>
                    </a:lnTo>
                    <a:close/>
                  </a:path>
                </a:pathLst>
              </a:custGeom>
              <a:noFill/>
              <a:ln w="28575" cap="flat">
                <a:solidFill>
                  <a:srgbClr val="FFFFFF"/>
                </a:solidFill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8" name="Freeform: Shape 86">
                <a:extLst>
                  <a:ext uri="{FF2B5EF4-FFF2-40B4-BE49-F238E27FC236}">
                    <a16:creationId xmlns:a16="http://schemas.microsoft.com/office/drawing/2014/main" id="{6244E1C3-F079-4EFB-803F-40EF14727899}"/>
                  </a:ext>
                </a:extLst>
              </p:cNvPr>
              <p:cNvSpPr/>
              <p:nvPr/>
            </p:nvSpPr>
            <p:spPr>
              <a:xfrm>
                <a:off x="5662281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69" name="Freeform: Shape 87">
                <a:extLst>
                  <a:ext uri="{FF2B5EF4-FFF2-40B4-BE49-F238E27FC236}">
                    <a16:creationId xmlns:a16="http://schemas.microsoft.com/office/drawing/2014/main" id="{5D2893A2-AFA7-4149-AC8F-D62A458240ED}"/>
                  </a:ext>
                </a:extLst>
              </p:cNvPr>
              <p:cNvSpPr/>
              <p:nvPr/>
            </p:nvSpPr>
            <p:spPr>
              <a:xfrm>
                <a:off x="6411899" y="239655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0" name="Freeform: Shape 88">
                <a:extLst>
                  <a:ext uri="{FF2B5EF4-FFF2-40B4-BE49-F238E27FC236}">
                    <a16:creationId xmlns:a16="http://schemas.microsoft.com/office/drawing/2014/main" id="{F2D05D44-5D69-4FF5-87BC-47E408F8F7AC}"/>
                  </a:ext>
                </a:extLst>
              </p:cNvPr>
              <p:cNvSpPr/>
              <p:nvPr/>
            </p:nvSpPr>
            <p:spPr>
              <a:xfrm>
                <a:off x="5087924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6194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1" name="Freeform: Shape 89">
                <a:extLst>
                  <a:ext uri="{FF2B5EF4-FFF2-40B4-BE49-F238E27FC236}">
                    <a16:creationId xmlns:a16="http://schemas.microsoft.com/office/drawing/2014/main" id="{B95704AB-AFD0-494C-BD0E-E679DF43E381}"/>
                  </a:ext>
                </a:extLst>
              </p:cNvPr>
              <p:cNvSpPr/>
              <p:nvPr/>
            </p:nvSpPr>
            <p:spPr>
              <a:xfrm>
                <a:off x="5836589" y="206413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2" name="Freeform: Shape 90">
                <a:extLst>
                  <a:ext uri="{FF2B5EF4-FFF2-40B4-BE49-F238E27FC236}">
                    <a16:creationId xmlns:a16="http://schemas.microsoft.com/office/drawing/2014/main" id="{E4E68002-92C6-479D-8129-2FB73152B8C6}"/>
                  </a:ext>
                </a:extLst>
              </p:cNvPr>
              <p:cNvSpPr/>
              <p:nvPr/>
            </p:nvSpPr>
            <p:spPr>
              <a:xfrm>
                <a:off x="6223304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7146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3" name="Freeform: Shape 91">
                <a:extLst>
                  <a:ext uri="{FF2B5EF4-FFF2-40B4-BE49-F238E27FC236}">
                    <a16:creationId xmlns:a16="http://schemas.microsoft.com/office/drawing/2014/main" id="{656B0D46-299F-4250-B618-D70B349F75D6}"/>
                  </a:ext>
                </a:extLst>
              </p:cNvPr>
              <p:cNvSpPr/>
              <p:nvPr/>
            </p:nvSpPr>
            <p:spPr>
              <a:xfrm>
                <a:off x="6971969" y="271945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8097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4" name="Freeform: Shape 92">
                <a:extLst>
                  <a:ext uri="{FF2B5EF4-FFF2-40B4-BE49-F238E27FC236}">
                    <a16:creationId xmlns:a16="http://schemas.microsoft.com/office/drawing/2014/main" id="{54C8D0A7-D41E-422F-A266-191C34F03698}"/>
                  </a:ext>
                </a:extLst>
              </p:cNvPr>
              <p:cNvSpPr/>
              <p:nvPr/>
            </p:nvSpPr>
            <p:spPr>
              <a:xfrm>
                <a:off x="679385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5" name="Freeform: Shape 93">
                <a:extLst>
                  <a:ext uri="{FF2B5EF4-FFF2-40B4-BE49-F238E27FC236}">
                    <a16:creationId xmlns:a16="http://schemas.microsoft.com/office/drawing/2014/main" id="{A2EAAECE-D16A-4907-B3CF-C0C7B96C45A2}"/>
                  </a:ext>
                </a:extLst>
              </p:cNvPr>
              <p:cNvSpPr/>
              <p:nvPr/>
            </p:nvSpPr>
            <p:spPr>
              <a:xfrm>
                <a:off x="7543469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6" name="Freeform: Shape 94">
                <a:extLst>
                  <a:ext uri="{FF2B5EF4-FFF2-40B4-BE49-F238E27FC236}">
                    <a16:creationId xmlns:a16="http://schemas.microsoft.com/office/drawing/2014/main" id="{39AB52FB-64FE-49AC-8AD8-9934EA894A7B}"/>
                  </a:ext>
                </a:extLst>
              </p:cNvPr>
              <p:cNvSpPr/>
              <p:nvPr/>
            </p:nvSpPr>
            <p:spPr>
              <a:xfrm>
                <a:off x="6237591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7" name="Freeform: Shape 95">
                <a:extLst>
                  <a:ext uri="{FF2B5EF4-FFF2-40B4-BE49-F238E27FC236}">
                    <a16:creationId xmlns:a16="http://schemas.microsoft.com/office/drawing/2014/main" id="{1AE41194-B771-4BBF-976F-957B556E252B}"/>
                  </a:ext>
                </a:extLst>
              </p:cNvPr>
              <p:cNvSpPr/>
              <p:nvPr/>
            </p:nvSpPr>
            <p:spPr>
              <a:xfrm>
                <a:off x="6986256" y="20708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8" name="Freeform: Shape 96">
                <a:extLst>
                  <a:ext uri="{FF2B5EF4-FFF2-40B4-BE49-F238E27FC236}">
                    <a16:creationId xmlns:a16="http://schemas.microsoft.com/office/drawing/2014/main" id="{46348478-C452-48FE-A7B5-B73A70870EF0}"/>
                  </a:ext>
                </a:extLst>
              </p:cNvPr>
              <p:cNvSpPr/>
              <p:nvPr/>
            </p:nvSpPr>
            <p:spPr>
              <a:xfrm>
                <a:off x="6405231" y="10802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79" name="Freeform: Shape 97">
                <a:extLst>
                  <a:ext uri="{FF2B5EF4-FFF2-40B4-BE49-F238E27FC236}">
                    <a16:creationId xmlns:a16="http://schemas.microsoft.com/office/drawing/2014/main" id="{FA32F7C6-0721-4EEF-B405-AA5C8A7627AB}"/>
                  </a:ext>
                </a:extLst>
              </p:cNvPr>
              <p:cNvSpPr/>
              <p:nvPr/>
            </p:nvSpPr>
            <p:spPr>
              <a:xfrm>
                <a:off x="5281281" y="17431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0" name="Freeform: Shape 98">
                <a:extLst>
                  <a:ext uri="{FF2B5EF4-FFF2-40B4-BE49-F238E27FC236}">
                    <a16:creationId xmlns:a16="http://schemas.microsoft.com/office/drawing/2014/main" id="{7A206452-003C-42C5-960B-445240E81A6D}"/>
                  </a:ext>
                </a:extLst>
              </p:cNvPr>
              <p:cNvSpPr/>
              <p:nvPr/>
            </p:nvSpPr>
            <p:spPr>
              <a:xfrm>
                <a:off x="5281281" y="239084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1" name="Freeform: Shape 99">
                <a:extLst>
                  <a:ext uri="{FF2B5EF4-FFF2-40B4-BE49-F238E27FC236}">
                    <a16:creationId xmlns:a16="http://schemas.microsoft.com/office/drawing/2014/main" id="{5C686EB5-C8FE-4891-8076-9D71FD8063BB}"/>
                  </a:ext>
                </a:extLst>
              </p:cNvPr>
              <p:cNvSpPr/>
              <p:nvPr/>
            </p:nvSpPr>
            <p:spPr>
              <a:xfrm>
                <a:off x="7928279" y="173266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2" name="Freeform: Shape 100">
                <a:extLst>
                  <a:ext uri="{FF2B5EF4-FFF2-40B4-BE49-F238E27FC236}">
                    <a16:creationId xmlns:a16="http://schemas.microsoft.com/office/drawing/2014/main" id="{BD9BD41B-5859-4C58-8446-F43E90AECA36}"/>
                  </a:ext>
                </a:extLst>
              </p:cNvPr>
              <p:cNvSpPr/>
              <p:nvPr/>
            </p:nvSpPr>
            <p:spPr>
              <a:xfrm>
                <a:off x="7919706" y="23860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3" name="Freeform: Shape 101">
                <a:extLst>
                  <a:ext uri="{FF2B5EF4-FFF2-40B4-BE49-F238E27FC236}">
                    <a16:creationId xmlns:a16="http://schemas.microsoft.com/office/drawing/2014/main" id="{D6E7957D-FB68-4176-A09E-3A9F54E216DF}"/>
                  </a:ext>
                </a:extLst>
              </p:cNvPr>
              <p:cNvSpPr/>
              <p:nvPr/>
            </p:nvSpPr>
            <p:spPr>
              <a:xfrm>
                <a:off x="5852781" y="272421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4" name="Freeform: Shape 102">
                <a:extLst>
                  <a:ext uri="{FF2B5EF4-FFF2-40B4-BE49-F238E27FC236}">
                    <a16:creationId xmlns:a16="http://schemas.microsoft.com/office/drawing/2014/main" id="{360B0828-BB2D-4532-AEBF-AAC3020DC0CB}"/>
                  </a:ext>
                </a:extLst>
              </p:cNvPr>
              <p:cNvSpPr/>
              <p:nvPr/>
            </p:nvSpPr>
            <p:spPr>
              <a:xfrm>
                <a:off x="5848019" y="1405006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5" name="Freeform: Shape 103">
                <a:extLst>
                  <a:ext uri="{FF2B5EF4-FFF2-40B4-BE49-F238E27FC236}">
                    <a16:creationId xmlns:a16="http://schemas.microsoft.com/office/drawing/2014/main" id="{5471B953-873D-4244-9088-11FA00BE5DBA}"/>
                  </a:ext>
                </a:extLst>
              </p:cNvPr>
              <p:cNvSpPr/>
              <p:nvPr/>
            </p:nvSpPr>
            <p:spPr>
              <a:xfrm>
                <a:off x="6795756" y="109068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6" name="Freeform: Shape 104">
                <a:extLst>
                  <a:ext uri="{FF2B5EF4-FFF2-40B4-BE49-F238E27FC236}">
                    <a16:creationId xmlns:a16="http://schemas.microsoft.com/office/drawing/2014/main" id="{FCECEE60-ABBF-4525-B0C0-1B5711EF7E38}"/>
                  </a:ext>
                </a:extLst>
              </p:cNvPr>
              <p:cNvSpPr/>
              <p:nvPr/>
            </p:nvSpPr>
            <p:spPr>
              <a:xfrm>
                <a:off x="6414756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7" name="Freeform: Shape 105">
                <a:extLst>
                  <a:ext uri="{FF2B5EF4-FFF2-40B4-BE49-F238E27FC236}">
                    <a16:creationId xmlns:a16="http://schemas.microsoft.com/office/drawing/2014/main" id="{2DD139F9-0FE2-4403-A962-8926F1493492}"/>
                  </a:ext>
                </a:extLst>
              </p:cNvPr>
              <p:cNvSpPr/>
              <p:nvPr/>
            </p:nvSpPr>
            <p:spPr>
              <a:xfrm>
                <a:off x="6809091" y="30518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8" name="Freeform: Shape 106">
                <a:extLst>
                  <a:ext uri="{FF2B5EF4-FFF2-40B4-BE49-F238E27FC236}">
                    <a16:creationId xmlns:a16="http://schemas.microsoft.com/office/drawing/2014/main" id="{2B891EFB-7C1F-4500-849D-BEE4D8FD2D77}"/>
                  </a:ext>
                </a:extLst>
              </p:cNvPr>
              <p:cNvSpPr/>
              <p:nvPr/>
            </p:nvSpPr>
            <p:spPr>
              <a:xfrm>
                <a:off x="7357731" y="141834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89" name="Freeform: Shape 107">
                <a:extLst>
                  <a:ext uri="{FF2B5EF4-FFF2-40B4-BE49-F238E27FC236}">
                    <a16:creationId xmlns:a16="http://schemas.microsoft.com/office/drawing/2014/main" id="{4A20E701-FF62-4849-AEFF-3C818DE43037}"/>
                  </a:ext>
                </a:extLst>
              </p:cNvPr>
              <p:cNvSpPr/>
              <p:nvPr/>
            </p:nvSpPr>
            <p:spPr>
              <a:xfrm>
                <a:off x="5656566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0" name="Freeform: Shape 108">
                <a:extLst>
                  <a:ext uri="{FF2B5EF4-FFF2-40B4-BE49-F238E27FC236}">
                    <a16:creationId xmlns:a16="http://schemas.microsoft.com/office/drawing/2014/main" id="{753CCE51-E41E-4712-910F-3C825D3177F2}"/>
                  </a:ext>
                </a:extLst>
              </p:cNvPr>
              <p:cNvSpPr/>
              <p:nvPr/>
            </p:nvSpPr>
            <p:spPr>
              <a:xfrm>
                <a:off x="6405231" y="172790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1" name="Freeform: Shape 109">
                <a:extLst>
                  <a:ext uri="{FF2B5EF4-FFF2-40B4-BE49-F238E27FC236}">
                    <a16:creationId xmlns:a16="http://schemas.microsoft.com/office/drawing/2014/main" id="{A8D70A6F-CDEE-4994-9BC4-75BFE0CA8072}"/>
                  </a:ext>
                </a:extLst>
              </p:cNvPr>
              <p:cNvSpPr/>
              <p:nvPr/>
            </p:nvSpPr>
            <p:spPr>
              <a:xfrm>
                <a:off x="6237591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2" name="Freeform: Shape 110">
                <a:extLst>
                  <a:ext uri="{FF2B5EF4-FFF2-40B4-BE49-F238E27FC236}">
                    <a16:creationId xmlns:a16="http://schemas.microsoft.com/office/drawing/2014/main" id="{F08A348F-DB67-4712-A703-7C4DDE40F88C}"/>
                  </a:ext>
                </a:extLst>
              </p:cNvPr>
              <p:cNvSpPr/>
              <p:nvPr/>
            </p:nvSpPr>
            <p:spPr>
              <a:xfrm>
                <a:off x="6986256" y="1413578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3" name="Freeform: Shape 111">
                <a:extLst>
                  <a:ext uri="{FF2B5EF4-FFF2-40B4-BE49-F238E27FC236}">
                    <a16:creationId xmlns:a16="http://schemas.microsoft.com/office/drawing/2014/main" id="{193D0D9D-9844-4580-8D58-7162522A218A}"/>
                  </a:ext>
                </a:extLst>
              </p:cNvPr>
              <p:cNvSpPr/>
              <p:nvPr/>
            </p:nvSpPr>
            <p:spPr>
              <a:xfrm>
                <a:off x="7355826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4" name="Freeform: Shape 112">
                <a:extLst>
                  <a:ext uri="{FF2B5EF4-FFF2-40B4-BE49-F238E27FC236}">
                    <a16:creationId xmlns:a16="http://schemas.microsoft.com/office/drawing/2014/main" id="{54DF8A19-BB01-4EB8-976D-6BD6EA8E1EC8}"/>
                  </a:ext>
                </a:extLst>
              </p:cNvPr>
              <p:cNvSpPr/>
              <p:nvPr/>
            </p:nvSpPr>
            <p:spPr>
              <a:xfrm>
                <a:off x="8105444" y="2066993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6194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5" name="Freeform: Shape 113">
                <a:extLst>
                  <a:ext uri="{FF2B5EF4-FFF2-40B4-BE49-F238E27FC236}">
                    <a16:creationId xmlns:a16="http://schemas.microsoft.com/office/drawing/2014/main" id="{E3ED7F1A-2F84-415F-AB29-3F663713BADA}"/>
                  </a:ext>
                </a:extLst>
              </p:cNvPr>
              <p:cNvSpPr/>
              <p:nvPr/>
            </p:nvSpPr>
            <p:spPr>
              <a:xfrm>
                <a:off x="6794804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1" y="7144"/>
                      <a:pt x="94774" y="27146"/>
                      <a:pt x="94774" y="50959"/>
                    </a:cubicBezTo>
                    <a:cubicBezTo>
                      <a:pt x="94774" y="74771"/>
                      <a:pt x="74771" y="94774"/>
                      <a:pt x="50959" y="94774"/>
                    </a:cubicBezTo>
                    <a:cubicBezTo>
                      <a:pt x="27146" y="94774"/>
                      <a:pt x="7144" y="74771"/>
                      <a:pt x="7144" y="50959"/>
                    </a:cubicBezTo>
                    <a:cubicBezTo>
                      <a:pt x="7144" y="27146"/>
                      <a:pt x="26194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  <p:sp>
            <p:nvSpPr>
              <p:cNvPr id="96" name="Freeform: Shape 114">
                <a:extLst>
                  <a:ext uri="{FF2B5EF4-FFF2-40B4-BE49-F238E27FC236}">
                    <a16:creationId xmlns:a16="http://schemas.microsoft.com/office/drawing/2014/main" id="{65AB82E7-D434-4AC9-ABFC-12FCAA3A5B1A}"/>
                  </a:ext>
                </a:extLst>
              </p:cNvPr>
              <p:cNvSpPr/>
              <p:nvPr/>
            </p:nvSpPr>
            <p:spPr>
              <a:xfrm>
                <a:off x="7543469" y="2397511"/>
                <a:ext cx="95250" cy="95250"/>
              </a:xfrm>
              <a:custGeom>
                <a:avLst/>
                <a:gdLst>
                  <a:gd name="connsiteX0" fmla="*/ 50959 w 95250"/>
                  <a:gd name="connsiteY0" fmla="*/ 7144 h 95250"/>
                  <a:gd name="connsiteX1" fmla="*/ 94774 w 95250"/>
                  <a:gd name="connsiteY1" fmla="*/ 50959 h 95250"/>
                  <a:gd name="connsiteX2" fmla="*/ 50959 w 95250"/>
                  <a:gd name="connsiteY2" fmla="*/ 94774 h 95250"/>
                  <a:gd name="connsiteX3" fmla="*/ 7144 w 95250"/>
                  <a:gd name="connsiteY3" fmla="*/ 50959 h 95250"/>
                  <a:gd name="connsiteX4" fmla="*/ 50959 w 95250"/>
                  <a:gd name="connsiteY4" fmla="*/ 7144 h 95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5250" h="95250">
                    <a:moveTo>
                      <a:pt x="50959" y="7144"/>
                    </a:moveTo>
                    <a:cubicBezTo>
                      <a:pt x="74772" y="7144"/>
                      <a:pt x="94774" y="27146"/>
                      <a:pt x="94774" y="50959"/>
                    </a:cubicBezTo>
                    <a:cubicBezTo>
                      <a:pt x="94774" y="74771"/>
                      <a:pt x="74772" y="94774"/>
                      <a:pt x="50959" y="94774"/>
                    </a:cubicBezTo>
                    <a:cubicBezTo>
                      <a:pt x="27147" y="94774"/>
                      <a:pt x="7144" y="74771"/>
                      <a:pt x="7144" y="50959"/>
                    </a:cubicBezTo>
                    <a:cubicBezTo>
                      <a:pt x="7144" y="27146"/>
                      <a:pt x="27147" y="7144"/>
                      <a:pt x="50959" y="7144"/>
                    </a:cubicBezTo>
                    <a:close/>
                  </a:path>
                </a:pathLst>
              </a:custGeom>
              <a:solidFill>
                <a:srgbClr val="FFFF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en-US"/>
              </a:p>
            </p:txBody>
          </p:sp>
        </p:grpSp>
        <p:sp>
          <p:nvSpPr>
            <p:cNvPr id="37" name="Oval 50">
              <a:extLst>
                <a:ext uri="{FF2B5EF4-FFF2-40B4-BE49-F238E27FC236}">
                  <a16:creationId xmlns:a16="http://schemas.microsoft.com/office/drawing/2014/main" id="{169ED708-ADC2-4720-9F63-4407AC91F7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525717" y="1969510"/>
              <a:ext cx="304016" cy="343366"/>
            </a:xfrm>
            <a:custGeom>
              <a:avLst/>
              <a:gdLst/>
              <a:ahLst/>
              <a:cxnLst/>
              <a:rect l="l" t="t" r="r" b="b"/>
              <a:pathLst>
                <a:path w="2868687" h="3240000">
                  <a:moveTo>
                    <a:pt x="1433799" y="2290728"/>
                  </a:moveTo>
                  <a:cubicBezTo>
                    <a:pt x="1317650" y="2346839"/>
                    <a:pt x="1203301" y="2394700"/>
                    <a:pt x="1093028" y="2434329"/>
                  </a:cubicBezTo>
                  <a:cubicBezTo>
                    <a:pt x="1167481" y="2812207"/>
                    <a:pt x="1292592" y="3060000"/>
                    <a:pt x="1434343" y="3060000"/>
                  </a:cubicBezTo>
                  <a:cubicBezTo>
                    <a:pt x="1576138" y="3060000"/>
                    <a:pt x="1701284" y="2812053"/>
                    <a:pt x="1774025" y="2433735"/>
                  </a:cubicBezTo>
                  <a:cubicBezTo>
                    <a:pt x="1663854" y="2394452"/>
                    <a:pt x="1549823" y="2346469"/>
                    <a:pt x="1433799" y="2290728"/>
                  </a:cubicBezTo>
                  <a:close/>
                  <a:moveTo>
                    <a:pt x="1824954" y="2078037"/>
                  </a:moveTo>
                  <a:cubicBezTo>
                    <a:pt x="1794480" y="2097450"/>
                    <a:pt x="1763147" y="2116057"/>
                    <a:pt x="1731343" y="2134419"/>
                  </a:cubicBezTo>
                  <a:lnTo>
                    <a:pt x="1635415" y="2187161"/>
                  </a:lnTo>
                  <a:cubicBezTo>
                    <a:pt x="1691788" y="2215044"/>
                    <a:pt x="1747931" y="2239109"/>
                    <a:pt x="1803378" y="2259350"/>
                  </a:cubicBezTo>
                  <a:cubicBezTo>
                    <a:pt x="1812120" y="2201101"/>
                    <a:pt x="1819148" y="2140526"/>
                    <a:pt x="1824954" y="2078037"/>
                  </a:cubicBezTo>
                  <a:close/>
                  <a:moveTo>
                    <a:pt x="1042306" y="2077178"/>
                  </a:moveTo>
                  <a:cubicBezTo>
                    <a:pt x="1047949" y="2140175"/>
                    <a:pt x="1055328" y="2201182"/>
                    <a:pt x="1063873" y="2259905"/>
                  </a:cubicBezTo>
                  <a:cubicBezTo>
                    <a:pt x="1119365" y="2238275"/>
                    <a:pt x="1176217" y="2214355"/>
                    <a:pt x="1233887" y="2187801"/>
                  </a:cubicBezTo>
                  <a:cubicBezTo>
                    <a:pt x="1201538" y="2170955"/>
                    <a:pt x="1169452" y="2152957"/>
                    <a:pt x="1137343" y="2134419"/>
                  </a:cubicBezTo>
                  <a:close/>
                  <a:moveTo>
                    <a:pt x="559768" y="1732679"/>
                  </a:moveTo>
                  <a:cubicBezTo>
                    <a:pt x="268524" y="1984850"/>
                    <a:pt x="116369" y="2217202"/>
                    <a:pt x="187266" y="2340000"/>
                  </a:cubicBezTo>
                  <a:cubicBezTo>
                    <a:pt x="258144" y="2462764"/>
                    <a:pt x="535307" y="2447213"/>
                    <a:pt x="899736" y="2322555"/>
                  </a:cubicBezTo>
                  <a:cubicBezTo>
                    <a:pt x="878937" y="2207297"/>
                    <a:pt x="863223" y="2084405"/>
                    <a:pt x="853746" y="1955834"/>
                  </a:cubicBezTo>
                  <a:cubicBezTo>
                    <a:pt x="747454" y="1883220"/>
                    <a:pt x="648878" y="1808453"/>
                    <a:pt x="559768" y="1732679"/>
                  </a:cubicBezTo>
                  <a:close/>
                  <a:moveTo>
                    <a:pt x="2309048" y="1730507"/>
                  </a:moveTo>
                  <a:cubicBezTo>
                    <a:pt x="2220666" y="1807660"/>
                    <a:pt x="2121792" y="1882664"/>
                    <a:pt x="2015235" y="1955625"/>
                  </a:cubicBezTo>
                  <a:cubicBezTo>
                    <a:pt x="2005364" y="2084180"/>
                    <a:pt x="1989894" y="2207119"/>
                    <a:pt x="1967330" y="2322070"/>
                  </a:cubicBezTo>
                  <a:lnTo>
                    <a:pt x="2081685" y="2358048"/>
                  </a:lnTo>
                  <a:cubicBezTo>
                    <a:pt x="2116015" y="2320492"/>
                    <a:pt x="2165526" y="2297468"/>
                    <a:pt x="2220415" y="2297468"/>
                  </a:cubicBezTo>
                  <a:cubicBezTo>
                    <a:pt x="2302230" y="2297468"/>
                    <a:pt x="2372097" y="2348622"/>
                    <a:pt x="2399287" y="2420880"/>
                  </a:cubicBezTo>
                  <a:cubicBezTo>
                    <a:pt x="2542053" y="2432945"/>
                    <a:pt x="2642630" y="2407186"/>
                    <a:pt x="2681420" y="2340000"/>
                  </a:cubicBezTo>
                  <a:cubicBezTo>
                    <a:pt x="2752393" y="2217071"/>
                    <a:pt x="2599836" y="1984353"/>
                    <a:pt x="2309048" y="1730507"/>
                  </a:cubicBezTo>
                  <a:close/>
                  <a:moveTo>
                    <a:pt x="2026056" y="1510554"/>
                  </a:moveTo>
                  <a:cubicBezTo>
                    <a:pt x="2027893" y="1546708"/>
                    <a:pt x="2028343" y="1583211"/>
                    <a:pt x="2028343" y="1620000"/>
                  </a:cubicBezTo>
                  <a:lnTo>
                    <a:pt x="2024251" y="1730716"/>
                  </a:lnTo>
                  <a:lnTo>
                    <a:pt x="2173722" y="1619092"/>
                  </a:lnTo>
                  <a:cubicBezTo>
                    <a:pt x="2127526" y="1582190"/>
                    <a:pt x="2078507" y="1545517"/>
                    <a:pt x="2026056" y="1510554"/>
                  </a:cubicBezTo>
                  <a:close/>
                  <a:moveTo>
                    <a:pt x="844436" y="1509285"/>
                  </a:moveTo>
                  <a:lnTo>
                    <a:pt x="694964" y="1620908"/>
                  </a:lnTo>
                  <a:cubicBezTo>
                    <a:pt x="741160" y="1657811"/>
                    <a:pt x="790179" y="1694484"/>
                    <a:pt x="842630" y="1729447"/>
                  </a:cubicBezTo>
                  <a:cubicBezTo>
                    <a:pt x="840793" y="1693293"/>
                    <a:pt x="840343" y="1656790"/>
                    <a:pt x="840343" y="1620000"/>
                  </a:cubicBezTo>
                  <a:close/>
                  <a:moveTo>
                    <a:pt x="1434343" y="1361184"/>
                  </a:moveTo>
                  <a:cubicBezTo>
                    <a:pt x="1573534" y="1361184"/>
                    <a:pt x="1686371" y="1474021"/>
                    <a:pt x="1686371" y="1613212"/>
                  </a:cubicBezTo>
                  <a:cubicBezTo>
                    <a:pt x="1686371" y="1752403"/>
                    <a:pt x="1573534" y="1865240"/>
                    <a:pt x="1434343" y="1865240"/>
                  </a:cubicBezTo>
                  <a:cubicBezTo>
                    <a:pt x="1295152" y="1865240"/>
                    <a:pt x="1182315" y="1752403"/>
                    <a:pt x="1182315" y="1613212"/>
                  </a:cubicBezTo>
                  <a:cubicBezTo>
                    <a:pt x="1182315" y="1474021"/>
                    <a:pt x="1295152" y="1361184"/>
                    <a:pt x="1434343" y="1361184"/>
                  </a:cubicBezTo>
                  <a:close/>
                  <a:moveTo>
                    <a:pt x="1433770" y="1149513"/>
                  </a:moveTo>
                  <a:cubicBezTo>
                    <a:pt x="1365445" y="1183896"/>
                    <a:pt x="1296585" y="1221489"/>
                    <a:pt x="1227343" y="1261466"/>
                  </a:cubicBezTo>
                  <a:lnTo>
                    <a:pt x="1027157" y="1384911"/>
                  </a:lnTo>
                  <a:cubicBezTo>
                    <a:pt x="1022222" y="1461370"/>
                    <a:pt x="1020343" y="1539922"/>
                    <a:pt x="1020343" y="1620000"/>
                  </a:cubicBezTo>
                  <a:lnTo>
                    <a:pt x="1028287" y="1855786"/>
                  </a:lnTo>
                  <a:cubicBezTo>
                    <a:pt x="1091680" y="1898065"/>
                    <a:pt x="1158394" y="1938727"/>
                    <a:pt x="1227343" y="1978535"/>
                  </a:cubicBezTo>
                  <a:lnTo>
                    <a:pt x="1434916" y="2090488"/>
                  </a:lnTo>
                  <a:cubicBezTo>
                    <a:pt x="1503241" y="2056105"/>
                    <a:pt x="1572101" y="2018511"/>
                    <a:pt x="1641343" y="1978535"/>
                  </a:cubicBezTo>
                  <a:lnTo>
                    <a:pt x="1841530" y="1855090"/>
                  </a:lnTo>
                  <a:cubicBezTo>
                    <a:pt x="1846464" y="1778631"/>
                    <a:pt x="1848343" y="1700079"/>
                    <a:pt x="1848343" y="1620000"/>
                  </a:cubicBezTo>
                  <a:lnTo>
                    <a:pt x="1840399" y="1384214"/>
                  </a:lnTo>
                  <a:cubicBezTo>
                    <a:pt x="1777006" y="1341936"/>
                    <a:pt x="1710293" y="1301274"/>
                    <a:pt x="1641343" y="1261466"/>
                  </a:cubicBezTo>
                  <a:close/>
                  <a:moveTo>
                    <a:pt x="1065308" y="980650"/>
                  </a:moveTo>
                  <a:cubicBezTo>
                    <a:pt x="1056566" y="1038899"/>
                    <a:pt x="1049538" y="1099475"/>
                    <a:pt x="1043732" y="1161964"/>
                  </a:cubicBezTo>
                  <a:cubicBezTo>
                    <a:pt x="1074206" y="1142551"/>
                    <a:pt x="1105539" y="1123943"/>
                    <a:pt x="1137343" y="1105581"/>
                  </a:cubicBezTo>
                  <a:lnTo>
                    <a:pt x="1233271" y="1052839"/>
                  </a:lnTo>
                  <a:cubicBezTo>
                    <a:pt x="1176898" y="1024957"/>
                    <a:pt x="1120756" y="1000892"/>
                    <a:pt x="1065308" y="980650"/>
                  </a:cubicBezTo>
                  <a:close/>
                  <a:moveTo>
                    <a:pt x="1804814" y="980095"/>
                  </a:moveTo>
                  <a:cubicBezTo>
                    <a:pt x="1749321" y="1001726"/>
                    <a:pt x="1692469" y="1025646"/>
                    <a:pt x="1634800" y="1052200"/>
                  </a:cubicBezTo>
                  <a:cubicBezTo>
                    <a:pt x="1667149" y="1069046"/>
                    <a:pt x="1699234" y="1087043"/>
                    <a:pt x="1731343" y="1105581"/>
                  </a:cubicBezTo>
                  <a:lnTo>
                    <a:pt x="1826380" y="1162822"/>
                  </a:lnTo>
                  <a:cubicBezTo>
                    <a:pt x="1820738" y="1099825"/>
                    <a:pt x="1813359" y="1038819"/>
                    <a:pt x="1804814" y="980095"/>
                  </a:cubicBezTo>
                  <a:close/>
                  <a:moveTo>
                    <a:pt x="2432236" y="816002"/>
                  </a:moveTo>
                  <a:cubicBezTo>
                    <a:pt x="2308930" y="820546"/>
                    <a:pt x="2149627" y="855445"/>
                    <a:pt x="1968950" y="917446"/>
                  </a:cubicBezTo>
                  <a:cubicBezTo>
                    <a:pt x="1989749" y="1032703"/>
                    <a:pt x="2005463" y="1155596"/>
                    <a:pt x="2014941" y="1284167"/>
                  </a:cubicBezTo>
                  <a:cubicBezTo>
                    <a:pt x="2121232" y="1356780"/>
                    <a:pt x="2219808" y="1431548"/>
                    <a:pt x="2308918" y="1507322"/>
                  </a:cubicBezTo>
                  <a:cubicBezTo>
                    <a:pt x="2600162" y="1255150"/>
                    <a:pt x="2752317" y="1022798"/>
                    <a:pt x="2681420" y="900000"/>
                  </a:cubicBezTo>
                  <a:cubicBezTo>
                    <a:pt x="2645694" y="838121"/>
                    <a:pt x="2557557" y="811383"/>
                    <a:pt x="2432236" y="816002"/>
                  </a:cubicBezTo>
                  <a:close/>
                  <a:moveTo>
                    <a:pt x="436450" y="816001"/>
                  </a:moveTo>
                  <a:cubicBezTo>
                    <a:pt x="311129" y="811383"/>
                    <a:pt x="222992" y="838121"/>
                    <a:pt x="187266" y="900000"/>
                  </a:cubicBezTo>
                  <a:cubicBezTo>
                    <a:pt x="158404" y="949991"/>
                    <a:pt x="166508" y="1018139"/>
                    <a:pt x="206887" y="1097970"/>
                  </a:cubicBezTo>
                  <a:cubicBezTo>
                    <a:pt x="213842" y="1096217"/>
                    <a:pt x="221021" y="1095812"/>
                    <a:pt x="228294" y="1095812"/>
                  </a:cubicBezTo>
                  <a:cubicBezTo>
                    <a:pt x="334372" y="1095812"/>
                    <a:pt x="420366" y="1181806"/>
                    <a:pt x="420366" y="1287884"/>
                  </a:cubicBezTo>
                  <a:cubicBezTo>
                    <a:pt x="420366" y="1314219"/>
                    <a:pt x="415066" y="1339317"/>
                    <a:pt x="405427" y="1362148"/>
                  </a:cubicBezTo>
                  <a:cubicBezTo>
                    <a:pt x="450585" y="1410442"/>
                    <a:pt x="502437" y="1459559"/>
                    <a:pt x="559639" y="1509493"/>
                  </a:cubicBezTo>
                  <a:cubicBezTo>
                    <a:pt x="648020" y="1432341"/>
                    <a:pt x="746894" y="1357336"/>
                    <a:pt x="853451" y="1284376"/>
                  </a:cubicBezTo>
                  <a:cubicBezTo>
                    <a:pt x="863322" y="1155820"/>
                    <a:pt x="878792" y="1032881"/>
                    <a:pt x="901357" y="917930"/>
                  </a:cubicBezTo>
                  <a:cubicBezTo>
                    <a:pt x="719999" y="855651"/>
                    <a:pt x="560119" y="820559"/>
                    <a:pt x="436450" y="816001"/>
                  </a:cubicBezTo>
                  <a:close/>
                  <a:moveTo>
                    <a:pt x="1434343" y="180000"/>
                  </a:moveTo>
                  <a:cubicBezTo>
                    <a:pt x="1292548" y="180000"/>
                    <a:pt x="1167402" y="427948"/>
                    <a:pt x="1094661" y="806265"/>
                  </a:cubicBezTo>
                  <a:cubicBezTo>
                    <a:pt x="1204832" y="845548"/>
                    <a:pt x="1318864" y="893532"/>
                    <a:pt x="1434887" y="949272"/>
                  </a:cubicBezTo>
                  <a:cubicBezTo>
                    <a:pt x="1551037" y="893162"/>
                    <a:pt x="1665385" y="845301"/>
                    <a:pt x="1775658" y="805671"/>
                  </a:cubicBezTo>
                  <a:cubicBezTo>
                    <a:pt x="1751860" y="684885"/>
                    <a:pt x="1722886" y="577390"/>
                    <a:pt x="1688823" y="487405"/>
                  </a:cubicBezTo>
                  <a:cubicBezTo>
                    <a:pt x="1688009" y="487647"/>
                    <a:pt x="1687191" y="487652"/>
                    <a:pt x="1686371" y="487652"/>
                  </a:cubicBezTo>
                  <a:cubicBezTo>
                    <a:pt x="1580293" y="487652"/>
                    <a:pt x="1494299" y="401658"/>
                    <a:pt x="1494299" y="295580"/>
                  </a:cubicBezTo>
                  <a:cubicBezTo>
                    <a:pt x="1494299" y="264819"/>
                    <a:pt x="1501530" y="235747"/>
                    <a:pt x="1516122" y="210837"/>
                  </a:cubicBezTo>
                  <a:cubicBezTo>
                    <a:pt x="1490583" y="189985"/>
                    <a:pt x="1462798" y="180000"/>
                    <a:pt x="1434343" y="180000"/>
                  </a:cubicBezTo>
                  <a:close/>
                  <a:moveTo>
                    <a:pt x="1434343" y="0"/>
                  </a:moveTo>
                  <a:cubicBezTo>
                    <a:pt x="1509303" y="0"/>
                    <a:pt x="1581019" y="37868"/>
                    <a:pt x="1646062" y="107907"/>
                  </a:cubicBezTo>
                  <a:cubicBezTo>
                    <a:pt x="1659037" y="104972"/>
                    <a:pt x="1672533" y="103508"/>
                    <a:pt x="1686371" y="103508"/>
                  </a:cubicBezTo>
                  <a:cubicBezTo>
                    <a:pt x="1792449" y="103508"/>
                    <a:pt x="1878443" y="189502"/>
                    <a:pt x="1878443" y="295580"/>
                  </a:cubicBezTo>
                  <a:cubicBezTo>
                    <a:pt x="1878443" y="342831"/>
                    <a:pt x="1861381" y="386097"/>
                    <a:pt x="1831228" y="417985"/>
                  </a:cubicBezTo>
                  <a:cubicBezTo>
                    <a:pt x="1871860" y="515668"/>
                    <a:pt x="1906636" y="628220"/>
                    <a:pt x="1935357" y="752219"/>
                  </a:cubicBezTo>
                  <a:cubicBezTo>
                    <a:pt x="2379384" y="616814"/>
                    <a:pt x="2731816" y="627289"/>
                    <a:pt x="2837304" y="810000"/>
                  </a:cubicBezTo>
                  <a:cubicBezTo>
                    <a:pt x="2942793" y="992711"/>
                    <a:pt x="2775650" y="1303161"/>
                    <a:pt x="2436521" y="1620139"/>
                  </a:cubicBezTo>
                  <a:cubicBezTo>
                    <a:pt x="2775698" y="1936928"/>
                    <a:pt x="2942777" y="2247316"/>
                    <a:pt x="2837304" y="2430000"/>
                  </a:cubicBezTo>
                  <a:cubicBezTo>
                    <a:pt x="2771439" y="2544083"/>
                    <a:pt x="2609300" y="2591017"/>
                    <a:pt x="2388706" y="2577188"/>
                  </a:cubicBezTo>
                  <a:cubicBezTo>
                    <a:pt x="2358753" y="2639691"/>
                    <a:pt x="2294480" y="2681612"/>
                    <a:pt x="2220415" y="2681612"/>
                  </a:cubicBezTo>
                  <a:cubicBezTo>
                    <a:pt x="2122541" y="2681612"/>
                    <a:pt x="2041764" y="2608405"/>
                    <a:pt x="2030773" y="2513644"/>
                  </a:cubicBezTo>
                  <a:cubicBezTo>
                    <a:pt x="1999304" y="2506661"/>
                    <a:pt x="1967635" y="2497623"/>
                    <a:pt x="1935485" y="2487821"/>
                  </a:cubicBezTo>
                  <a:cubicBezTo>
                    <a:pt x="1830610" y="2940018"/>
                    <a:pt x="1645322" y="3240000"/>
                    <a:pt x="1434343" y="3240000"/>
                  </a:cubicBezTo>
                  <a:cubicBezTo>
                    <a:pt x="1223366" y="3240000"/>
                    <a:pt x="1038079" y="2940023"/>
                    <a:pt x="933330" y="2487781"/>
                  </a:cubicBezTo>
                  <a:cubicBezTo>
                    <a:pt x="489302" y="2623186"/>
                    <a:pt x="136870" y="2612712"/>
                    <a:pt x="31382" y="2430000"/>
                  </a:cubicBezTo>
                  <a:cubicBezTo>
                    <a:pt x="-74106" y="2247290"/>
                    <a:pt x="93037" y="1936840"/>
                    <a:pt x="432165" y="1619862"/>
                  </a:cubicBezTo>
                  <a:cubicBezTo>
                    <a:pt x="378689" y="1569916"/>
                    <a:pt x="329491" y="1520128"/>
                    <a:pt x="285801" y="1470219"/>
                  </a:cubicBezTo>
                  <a:cubicBezTo>
                    <a:pt x="267844" y="1476857"/>
                    <a:pt x="248431" y="1479956"/>
                    <a:pt x="228294" y="1479956"/>
                  </a:cubicBezTo>
                  <a:cubicBezTo>
                    <a:pt x="122216" y="1479956"/>
                    <a:pt x="36222" y="1393962"/>
                    <a:pt x="36222" y="1287884"/>
                  </a:cubicBezTo>
                  <a:cubicBezTo>
                    <a:pt x="36222" y="1246866"/>
                    <a:pt x="49080" y="1208850"/>
                    <a:pt x="73868" y="1179672"/>
                  </a:cubicBezTo>
                  <a:cubicBezTo>
                    <a:pt x="-4733" y="1033688"/>
                    <a:pt x="-23287" y="904690"/>
                    <a:pt x="31382" y="810000"/>
                  </a:cubicBezTo>
                  <a:cubicBezTo>
                    <a:pt x="136860" y="627306"/>
                    <a:pt x="489234" y="616816"/>
                    <a:pt x="933201" y="752179"/>
                  </a:cubicBezTo>
                  <a:cubicBezTo>
                    <a:pt x="1038076" y="299982"/>
                    <a:pt x="1223365" y="0"/>
                    <a:pt x="143434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38" name="Heart 17">
              <a:extLst>
                <a:ext uri="{FF2B5EF4-FFF2-40B4-BE49-F238E27FC236}">
                  <a16:creationId xmlns:a16="http://schemas.microsoft.com/office/drawing/2014/main" id="{2EE49FC1-0219-4B4C-9FB8-AD7DD1EE884C}"/>
                </a:ext>
              </a:extLst>
            </p:cNvPr>
            <p:cNvSpPr/>
            <p:nvPr/>
          </p:nvSpPr>
          <p:spPr>
            <a:xfrm>
              <a:off x="7080470" y="1663425"/>
              <a:ext cx="324888" cy="318540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39" name="Rounded Rectangle 25">
              <a:extLst>
                <a:ext uri="{FF2B5EF4-FFF2-40B4-BE49-F238E27FC236}">
                  <a16:creationId xmlns:a16="http://schemas.microsoft.com/office/drawing/2014/main" id="{4345DF51-F8C5-4678-9C98-512CF8A517CB}"/>
                </a:ext>
              </a:extLst>
            </p:cNvPr>
            <p:cNvSpPr/>
            <p:nvPr/>
          </p:nvSpPr>
          <p:spPr>
            <a:xfrm>
              <a:off x="5940455" y="1659330"/>
              <a:ext cx="322535" cy="271830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0" name="Chord 32">
              <a:extLst>
                <a:ext uri="{FF2B5EF4-FFF2-40B4-BE49-F238E27FC236}">
                  <a16:creationId xmlns:a16="http://schemas.microsoft.com/office/drawing/2014/main" id="{2DAF35A8-C677-474E-AD0B-9ACBA6746D57}"/>
                </a:ext>
              </a:extLst>
            </p:cNvPr>
            <p:cNvSpPr/>
            <p:nvPr/>
          </p:nvSpPr>
          <p:spPr>
            <a:xfrm>
              <a:off x="6509670" y="2627883"/>
              <a:ext cx="322535" cy="319706"/>
            </a:xfrm>
            <a:custGeom>
              <a:avLst/>
              <a:gdLst/>
              <a:ahLst/>
              <a:cxnLst/>
              <a:rect l="l" t="t" r="r" b="b"/>
              <a:pathLst>
                <a:path w="3240000" h="3211580">
                  <a:moveTo>
                    <a:pt x="991906" y="2959580"/>
                  </a:moveTo>
                  <a:lnTo>
                    <a:pt x="2193254" y="2959580"/>
                  </a:lnTo>
                  <a:cubicBezTo>
                    <a:pt x="2215674" y="2959580"/>
                    <a:pt x="2233849" y="2977755"/>
                    <a:pt x="2233849" y="3000175"/>
                  </a:cubicBezTo>
                  <a:lnTo>
                    <a:pt x="2233849" y="3170985"/>
                  </a:lnTo>
                  <a:cubicBezTo>
                    <a:pt x="2233849" y="3193405"/>
                    <a:pt x="2215674" y="3211580"/>
                    <a:pt x="2193254" y="3211580"/>
                  </a:cubicBezTo>
                  <a:lnTo>
                    <a:pt x="991906" y="3211580"/>
                  </a:lnTo>
                  <a:cubicBezTo>
                    <a:pt x="969486" y="3211580"/>
                    <a:pt x="951311" y="3193405"/>
                    <a:pt x="951311" y="3170985"/>
                  </a:cubicBezTo>
                  <a:lnTo>
                    <a:pt x="951311" y="3000175"/>
                  </a:lnTo>
                  <a:cubicBezTo>
                    <a:pt x="951311" y="2977755"/>
                    <a:pt x="969486" y="2959580"/>
                    <a:pt x="991906" y="2959580"/>
                  </a:cubicBezTo>
                  <a:close/>
                  <a:moveTo>
                    <a:pt x="1439043" y="1763796"/>
                  </a:moveTo>
                  <a:lnTo>
                    <a:pt x="1439043" y="2067459"/>
                  </a:lnTo>
                  <a:lnTo>
                    <a:pt x="1135380" y="2067459"/>
                  </a:lnTo>
                  <a:lnTo>
                    <a:pt x="1135380" y="2374533"/>
                  </a:lnTo>
                  <a:lnTo>
                    <a:pt x="1439043" y="2374533"/>
                  </a:lnTo>
                  <a:lnTo>
                    <a:pt x="1439043" y="2678196"/>
                  </a:lnTo>
                  <a:lnTo>
                    <a:pt x="1746117" y="2678196"/>
                  </a:lnTo>
                  <a:lnTo>
                    <a:pt x="1746117" y="2374533"/>
                  </a:lnTo>
                  <a:lnTo>
                    <a:pt x="2049780" y="2374533"/>
                  </a:lnTo>
                  <a:lnTo>
                    <a:pt x="2049780" y="2067459"/>
                  </a:lnTo>
                  <a:lnTo>
                    <a:pt x="1746117" y="2067459"/>
                  </a:lnTo>
                  <a:lnTo>
                    <a:pt x="1746117" y="1763796"/>
                  </a:lnTo>
                  <a:close/>
                  <a:moveTo>
                    <a:pt x="128358" y="1541040"/>
                  </a:moveTo>
                  <a:lnTo>
                    <a:pt x="3056915" y="1550917"/>
                  </a:lnTo>
                  <a:cubicBezTo>
                    <a:pt x="3061111" y="2078028"/>
                    <a:pt x="2781683" y="2566719"/>
                    <a:pt x="2325284" y="2830467"/>
                  </a:cubicBezTo>
                  <a:lnTo>
                    <a:pt x="2182018" y="2900953"/>
                  </a:lnTo>
                  <a:lnTo>
                    <a:pt x="1002135" y="2900953"/>
                  </a:lnTo>
                  <a:cubicBezTo>
                    <a:pt x="950374" y="2879821"/>
                    <a:pt x="900231" y="2854191"/>
                    <a:pt x="851341" y="2825496"/>
                  </a:cubicBezTo>
                  <a:cubicBezTo>
                    <a:pt x="396732" y="2558675"/>
                    <a:pt x="120607" y="2068110"/>
                    <a:pt x="128358" y="1541040"/>
                  </a:cubicBezTo>
                  <a:close/>
                  <a:moveTo>
                    <a:pt x="61067" y="1230414"/>
                  </a:moveTo>
                  <a:lnTo>
                    <a:pt x="3178933" y="1230414"/>
                  </a:lnTo>
                  <a:cubicBezTo>
                    <a:pt x="3212659" y="1230414"/>
                    <a:pt x="3240000" y="1257755"/>
                    <a:pt x="3240000" y="1291481"/>
                  </a:cubicBezTo>
                  <a:lnTo>
                    <a:pt x="3240000" y="1421347"/>
                  </a:lnTo>
                  <a:cubicBezTo>
                    <a:pt x="3240000" y="1455073"/>
                    <a:pt x="3212659" y="1482414"/>
                    <a:pt x="3178933" y="1482414"/>
                  </a:cubicBezTo>
                  <a:lnTo>
                    <a:pt x="61067" y="1482414"/>
                  </a:lnTo>
                  <a:cubicBezTo>
                    <a:pt x="27341" y="1482414"/>
                    <a:pt x="0" y="1455073"/>
                    <a:pt x="0" y="1421347"/>
                  </a:cubicBezTo>
                  <a:lnTo>
                    <a:pt x="0" y="1291481"/>
                  </a:lnTo>
                  <a:cubicBezTo>
                    <a:pt x="0" y="1257755"/>
                    <a:pt x="27341" y="1230414"/>
                    <a:pt x="61067" y="1230414"/>
                  </a:cubicBezTo>
                  <a:close/>
                  <a:moveTo>
                    <a:pt x="2481726" y="315922"/>
                  </a:moveTo>
                  <a:lnTo>
                    <a:pt x="2862412" y="696608"/>
                  </a:lnTo>
                  <a:lnTo>
                    <a:pt x="2420437" y="1138584"/>
                  </a:lnTo>
                  <a:lnTo>
                    <a:pt x="1659064" y="1138584"/>
                  </a:lnTo>
                  <a:close/>
                  <a:moveTo>
                    <a:pt x="2730827" y="0"/>
                  </a:moveTo>
                  <a:cubicBezTo>
                    <a:pt x="2765703" y="0"/>
                    <a:pt x="2800581" y="13305"/>
                    <a:pt x="2827191" y="39915"/>
                  </a:cubicBezTo>
                  <a:lnTo>
                    <a:pt x="3143636" y="356360"/>
                  </a:lnTo>
                  <a:cubicBezTo>
                    <a:pt x="3196857" y="409581"/>
                    <a:pt x="3196857" y="495868"/>
                    <a:pt x="3143636" y="549088"/>
                  </a:cubicBezTo>
                  <a:lnTo>
                    <a:pt x="3082882" y="609843"/>
                  </a:lnTo>
                  <a:cubicBezTo>
                    <a:pt x="3029661" y="663063"/>
                    <a:pt x="2943375" y="663064"/>
                    <a:pt x="2890155" y="609843"/>
                  </a:cubicBezTo>
                  <a:lnTo>
                    <a:pt x="2573708" y="293397"/>
                  </a:lnTo>
                  <a:cubicBezTo>
                    <a:pt x="2520488" y="240176"/>
                    <a:pt x="2520488" y="153889"/>
                    <a:pt x="2573708" y="100669"/>
                  </a:cubicBezTo>
                  <a:lnTo>
                    <a:pt x="2634463" y="39914"/>
                  </a:lnTo>
                  <a:cubicBezTo>
                    <a:pt x="2661073" y="13305"/>
                    <a:pt x="2695950" y="0"/>
                    <a:pt x="27308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D58E3EE1-2360-4C17-B1F0-32E858CB619A}"/>
                </a:ext>
              </a:extLst>
            </p:cNvPr>
            <p:cNvSpPr/>
            <p:nvPr/>
          </p:nvSpPr>
          <p:spPr>
            <a:xfrm rot="2942052">
              <a:off x="6522992" y="1320229"/>
              <a:ext cx="299808" cy="318950"/>
            </a:xfrm>
            <a:custGeom>
              <a:avLst/>
              <a:gdLst/>
              <a:ahLst/>
              <a:cxnLst/>
              <a:rect l="l" t="t" r="r" b="b"/>
              <a:pathLst>
                <a:path w="3011706" h="3204001">
                  <a:moveTo>
                    <a:pt x="2432249" y="1011942"/>
                  </a:moveTo>
                  <a:cubicBezTo>
                    <a:pt x="2423608" y="1019482"/>
                    <a:pt x="2416303" y="1028841"/>
                    <a:pt x="2410966" y="1039800"/>
                  </a:cubicBezTo>
                  <a:lnTo>
                    <a:pt x="1969837" y="1945620"/>
                  </a:lnTo>
                  <a:cubicBezTo>
                    <a:pt x="1948488" y="1989457"/>
                    <a:pt x="1966719" y="2042300"/>
                    <a:pt x="2010556" y="2063648"/>
                  </a:cubicBezTo>
                  <a:cubicBezTo>
                    <a:pt x="2054392" y="2084996"/>
                    <a:pt x="2107235" y="2066766"/>
                    <a:pt x="2128583" y="2022929"/>
                  </a:cubicBezTo>
                  <a:lnTo>
                    <a:pt x="2569712" y="1117109"/>
                  </a:lnTo>
                  <a:cubicBezTo>
                    <a:pt x="2591061" y="1073271"/>
                    <a:pt x="2572830" y="1020430"/>
                    <a:pt x="2528993" y="999081"/>
                  </a:cubicBezTo>
                  <a:cubicBezTo>
                    <a:pt x="2496115" y="983070"/>
                    <a:pt x="2458172" y="989322"/>
                    <a:pt x="2432249" y="1011942"/>
                  </a:cubicBezTo>
                  <a:close/>
                  <a:moveTo>
                    <a:pt x="1709549" y="1044955"/>
                  </a:moveTo>
                  <a:cubicBezTo>
                    <a:pt x="1978186" y="735551"/>
                    <a:pt x="2446780" y="702502"/>
                    <a:pt x="2756184" y="971139"/>
                  </a:cubicBezTo>
                  <a:cubicBezTo>
                    <a:pt x="3065588" y="1239776"/>
                    <a:pt x="3098636" y="1708370"/>
                    <a:pt x="2830000" y="2017774"/>
                  </a:cubicBezTo>
                  <a:cubicBezTo>
                    <a:pt x="2561363" y="2327178"/>
                    <a:pt x="2092769" y="2360227"/>
                    <a:pt x="1783365" y="2091590"/>
                  </a:cubicBezTo>
                  <a:cubicBezTo>
                    <a:pt x="1473960" y="1822953"/>
                    <a:pt x="1440912" y="1354359"/>
                    <a:pt x="1709549" y="1044955"/>
                  </a:cubicBezTo>
                  <a:close/>
                  <a:moveTo>
                    <a:pt x="208197" y="1872243"/>
                  </a:moveTo>
                  <a:cubicBezTo>
                    <a:pt x="195168" y="1885273"/>
                    <a:pt x="187109" y="1903273"/>
                    <a:pt x="187109" y="1923155"/>
                  </a:cubicBezTo>
                  <a:lnTo>
                    <a:pt x="187109" y="2715155"/>
                  </a:lnTo>
                  <a:cubicBezTo>
                    <a:pt x="187109" y="2754920"/>
                    <a:pt x="219344" y="2787155"/>
                    <a:pt x="259109" y="2787155"/>
                  </a:cubicBezTo>
                  <a:cubicBezTo>
                    <a:pt x="298874" y="2787155"/>
                    <a:pt x="331109" y="2754920"/>
                    <a:pt x="331109" y="2715155"/>
                  </a:cubicBezTo>
                  <a:lnTo>
                    <a:pt x="331109" y="1923155"/>
                  </a:lnTo>
                  <a:cubicBezTo>
                    <a:pt x="331109" y="1883390"/>
                    <a:pt x="298874" y="1851155"/>
                    <a:pt x="259109" y="1851155"/>
                  </a:cubicBezTo>
                  <a:cubicBezTo>
                    <a:pt x="239226" y="1851156"/>
                    <a:pt x="221226" y="1859214"/>
                    <a:pt x="208197" y="1872243"/>
                  </a:cubicBezTo>
                  <a:close/>
                  <a:moveTo>
                    <a:pt x="0" y="1625202"/>
                  </a:moveTo>
                  <a:cubicBezTo>
                    <a:pt x="418057" y="1737228"/>
                    <a:pt x="858998" y="1737384"/>
                    <a:pt x="1277606" y="1625336"/>
                  </a:cubicBezTo>
                  <a:cubicBezTo>
                    <a:pt x="1277605" y="1938624"/>
                    <a:pt x="1277605" y="2251911"/>
                    <a:pt x="1277605" y="2565198"/>
                  </a:cubicBezTo>
                  <a:cubicBezTo>
                    <a:pt x="1277605" y="2917999"/>
                    <a:pt x="991603" y="3204001"/>
                    <a:pt x="638802" y="3204001"/>
                  </a:cubicBezTo>
                  <a:lnTo>
                    <a:pt x="638803" y="3204000"/>
                  </a:lnTo>
                  <a:cubicBezTo>
                    <a:pt x="286002" y="3204000"/>
                    <a:pt x="0" y="2917999"/>
                    <a:pt x="0" y="2565197"/>
                  </a:cubicBezTo>
                  <a:close/>
                  <a:moveTo>
                    <a:pt x="208197" y="459897"/>
                  </a:moveTo>
                  <a:cubicBezTo>
                    <a:pt x="195167" y="472926"/>
                    <a:pt x="187109" y="490926"/>
                    <a:pt x="187109" y="510808"/>
                  </a:cubicBezTo>
                  <a:lnTo>
                    <a:pt x="187109" y="1302808"/>
                  </a:lnTo>
                  <a:cubicBezTo>
                    <a:pt x="187109" y="1342573"/>
                    <a:pt x="219344" y="1374808"/>
                    <a:pt x="259109" y="1374808"/>
                  </a:cubicBezTo>
                  <a:cubicBezTo>
                    <a:pt x="298874" y="1374808"/>
                    <a:pt x="331109" y="1342573"/>
                    <a:pt x="331109" y="1302808"/>
                  </a:cubicBezTo>
                  <a:lnTo>
                    <a:pt x="331109" y="510808"/>
                  </a:lnTo>
                  <a:cubicBezTo>
                    <a:pt x="331109" y="471043"/>
                    <a:pt x="298874" y="438808"/>
                    <a:pt x="259109" y="438808"/>
                  </a:cubicBezTo>
                  <a:cubicBezTo>
                    <a:pt x="239226" y="438808"/>
                    <a:pt x="221226" y="446867"/>
                    <a:pt x="208197" y="459897"/>
                  </a:cubicBezTo>
                  <a:close/>
                  <a:moveTo>
                    <a:pt x="187101" y="187101"/>
                  </a:moveTo>
                  <a:cubicBezTo>
                    <a:pt x="302701" y="71501"/>
                    <a:pt x="462402" y="0"/>
                    <a:pt x="638803" y="0"/>
                  </a:cubicBezTo>
                  <a:cubicBezTo>
                    <a:pt x="991604" y="0"/>
                    <a:pt x="1277606" y="286002"/>
                    <a:pt x="1277606" y="638803"/>
                  </a:cubicBezTo>
                  <a:lnTo>
                    <a:pt x="1277606" y="1497764"/>
                  </a:lnTo>
                  <a:cubicBezTo>
                    <a:pt x="859958" y="1616355"/>
                    <a:pt x="417375" y="1616210"/>
                    <a:pt x="0" y="1498771"/>
                  </a:cubicBezTo>
                  <a:lnTo>
                    <a:pt x="0" y="638803"/>
                  </a:lnTo>
                  <a:cubicBezTo>
                    <a:pt x="0" y="462403"/>
                    <a:pt x="71500" y="302702"/>
                    <a:pt x="187101" y="18710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2" name="Rounded Rectangle 17">
              <a:extLst>
                <a:ext uri="{FF2B5EF4-FFF2-40B4-BE49-F238E27FC236}">
                  <a16:creationId xmlns:a16="http://schemas.microsoft.com/office/drawing/2014/main" id="{F296E04D-9E20-4C75-B95A-12826B8B03F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117856" y="2281894"/>
              <a:ext cx="215809" cy="343366"/>
            </a:xfrm>
            <a:custGeom>
              <a:avLst/>
              <a:gdLst/>
              <a:ahLst/>
              <a:cxnLst/>
              <a:rect l="l" t="t" r="r" b="b"/>
              <a:pathLst>
                <a:path w="2016224" h="3207971">
                  <a:moveTo>
                    <a:pt x="854575" y="1382799"/>
                  </a:moveTo>
                  <a:lnTo>
                    <a:pt x="854575" y="1686462"/>
                  </a:lnTo>
                  <a:lnTo>
                    <a:pt x="550912" y="1686462"/>
                  </a:lnTo>
                  <a:lnTo>
                    <a:pt x="550912" y="1993536"/>
                  </a:lnTo>
                  <a:lnTo>
                    <a:pt x="854575" y="1993536"/>
                  </a:lnTo>
                  <a:lnTo>
                    <a:pt x="854575" y="2297199"/>
                  </a:lnTo>
                  <a:lnTo>
                    <a:pt x="1161649" y="2297199"/>
                  </a:lnTo>
                  <a:lnTo>
                    <a:pt x="1161649" y="1993536"/>
                  </a:lnTo>
                  <a:lnTo>
                    <a:pt x="1465312" y="1993536"/>
                  </a:lnTo>
                  <a:lnTo>
                    <a:pt x="1465312" y="1686462"/>
                  </a:lnTo>
                  <a:lnTo>
                    <a:pt x="1161649" y="1686462"/>
                  </a:lnTo>
                  <a:lnTo>
                    <a:pt x="1161649" y="1382799"/>
                  </a:lnTo>
                  <a:close/>
                  <a:moveTo>
                    <a:pt x="397285" y="941591"/>
                  </a:moveTo>
                  <a:lnTo>
                    <a:pt x="1618940" y="941591"/>
                  </a:lnTo>
                  <a:lnTo>
                    <a:pt x="1618940" y="2738407"/>
                  </a:lnTo>
                  <a:lnTo>
                    <a:pt x="397285" y="2738407"/>
                  </a:lnTo>
                  <a:close/>
                  <a:moveTo>
                    <a:pt x="305673" y="849979"/>
                  </a:moveTo>
                  <a:lnTo>
                    <a:pt x="305673" y="2830019"/>
                  </a:lnTo>
                  <a:lnTo>
                    <a:pt x="1710552" y="2830019"/>
                  </a:lnTo>
                  <a:lnTo>
                    <a:pt x="1710552" y="849979"/>
                  </a:lnTo>
                  <a:close/>
                  <a:moveTo>
                    <a:pt x="240515" y="472027"/>
                  </a:moveTo>
                  <a:lnTo>
                    <a:pt x="1775709" y="472027"/>
                  </a:lnTo>
                  <a:cubicBezTo>
                    <a:pt x="1908542" y="472027"/>
                    <a:pt x="2016224" y="579709"/>
                    <a:pt x="2016224" y="712542"/>
                  </a:cubicBezTo>
                  <a:lnTo>
                    <a:pt x="2016224" y="2967456"/>
                  </a:lnTo>
                  <a:cubicBezTo>
                    <a:pt x="2016224" y="3100289"/>
                    <a:pt x="1908542" y="3207971"/>
                    <a:pt x="1775709" y="3207971"/>
                  </a:cubicBezTo>
                  <a:lnTo>
                    <a:pt x="240515" y="3207971"/>
                  </a:lnTo>
                  <a:cubicBezTo>
                    <a:pt x="107682" y="3207971"/>
                    <a:pt x="0" y="3100289"/>
                    <a:pt x="0" y="2967456"/>
                  </a:cubicBezTo>
                  <a:lnTo>
                    <a:pt x="0" y="712542"/>
                  </a:lnTo>
                  <a:cubicBezTo>
                    <a:pt x="0" y="579709"/>
                    <a:pt x="107682" y="472027"/>
                    <a:pt x="240515" y="472027"/>
                  </a:cubicBezTo>
                  <a:close/>
                  <a:moveTo>
                    <a:pt x="515787" y="0"/>
                  </a:moveTo>
                  <a:lnTo>
                    <a:pt x="1500437" y="0"/>
                  </a:lnTo>
                  <a:cubicBezTo>
                    <a:pt x="1541893" y="0"/>
                    <a:pt x="1575500" y="33607"/>
                    <a:pt x="1575500" y="75063"/>
                  </a:cubicBezTo>
                  <a:lnTo>
                    <a:pt x="1575500" y="367990"/>
                  </a:lnTo>
                  <a:lnTo>
                    <a:pt x="440724" y="367990"/>
                  </a:lnTo>
                  <a:lnTo>
                    <a:pt x="440724" y="75063"/>
                  </a:lnTo>
                  <a:cubicBezTo>
                    <a:pt x="440724" y="33607"/>
                    <a:pt x="474331" y="0"/>
                    <a:pt x="51578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3" name="Oval 25">
              <a:extLst>
                <a:ext uri="{FF2B5EF4-FFF2-40B4-BE49-F238E27FC236}">
                  <a16:creationId xmlns:a16="http://schemas.microsoft.com/office/drawing/2014/main" id="{B06A24B7-6534-4AA2-98CA-74AF5CB53B4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651290" y="1958406"/>
              <a:ext cx="342900" cy="343366"/>
            </a:xfrm>
            <a:custGeom>
              <a:avLst/>
              <a:gdLst/>
              <a:ahLst/>
              <a:cxnLst/>
              <a:rect l="l" t="t" r="r" b="b"/>
              <a:pathLst>
                <a:path w="3225370" h="3229762">
                  <a:moveTo>
                    <a:pt x="1355872" y="0"/>
                  </a:moveTo>
                  <a:cubicBezTo>
                    <a:pt x="1564636" y="0"/>
                    <a:pt x="1733872" y="169236"/>
                    <a:pt x="1733872" y="378000"/>
                  </a:cubicBezTo>
                  <a:cubicBezTo>
                    <a:pt x="1733872" y="530834"/>
                    <a:pt x="1643169" y="662483"/>
                    <a:pt x="1512292" y="721255"/>
                  </a:cubicBezTo>
                  <a:lnTo>
                    <a:pt x="1607042" y="1169019"/>
                  </a:lnTo>
                  <a:cubicBezTo>
                    <a:pt x="1611319" y="1167786"/>
                    <a:pt x="1615651" y="1167712"/>
                    <a:pt x="1620000" y="1167712"/>
                  </a:cubicBezTo>
                  <a:cubicBezTo>
                    <a:pt x="1828764" y="1167712"/>
                    <a:pt x="1998000" y="1336948"/>
                    <a:pt x="1998000" y="1545712"/>
                  </a:cubicBezTo>
                  <a:lnTo>
                    <a:pt x="1996362" y="1567711"/>
                  </a:lnTo>
                  <a:lnTo>
                    <a:pt x="2525816" y="1711728"/>
                  </a:lnTo>
                  <a:cubicBezTo>
                    <a:pt x="2591164" y="1602543"/>
                    <a:pt x="2710810" y="1530128"/>
                    <a:pt x="2847370" y="1530128"/>
                  </a:cubicBezTo>
                  <a:cubicBezTo>
                    <a:pt x="3056134" y="1530128"/>
                    <a:pt x="3225370" y="1699364"/>
                    <a:pt x="3225370" y="1908128"/>
                  </a:cubicBezTo>
                  <a:cubicBezTo>
                    <a:pt x="3225370" y="2116892"/>
                    <a:pt x="3056134" y="2286128"/>
                    <a:pt x="2847370" y="2286128"/>
                  </a:cubicBezTo>
                  <a:cubicBezTo>
                    <a:pt x="2638606" y="2286128"/>
                    <a:pt x="2469370" y="2116892"/>
                    <a:pt x="2469370" y="1908128"/>
                  </a:cubicBezTo>
                  <a:lnTo>
                    <a:pt x="2475505" y="1847275"/>
                  </a:lnTo>
                  <a:lnTo>
                    <a:pt x="1957861" y="1706471"/>
                  </a:lnTo>
                  <a:cubicBezTo>
                    <a:pt x="1922674" y="1789256"/>
                    <a:pt x="1855841" y="1854310"/>
                    <a:pt x="1773397" y="1890608"/>
                  </a:cubicBezTo>
                  <a:lnTo>
                    <a:pt x="1908290" y="2478637"/>
                  </a:lnTo>
                  <a:cubicBezTo>
                    <a:pt x="2094333" y="2500701"/>
                    <a:pt x="2237929" y="2659462"/>
                    <a:pt x="2237929" y="2851762"/>
                  </a:cubicBezTo>
                  <a:cubicBezTo>
                    <a:pt x="2237929" y="3060526"/>
                    <a:pt x="2068693" y="3229762"/>
                    <a:pt x="1859929" y="3229762"/>
                  </a:cubicBezTo>
                  <a:cubicBezTo>
                    <a:pt x="1651165" y="3229762"/>
                    <a:pt x="1481929" y="3060526"/>
                    <a:pt x="1481929" y="2851762"/>
                  </a:cubicBezTo>
                  <a:cubicBezTo>
                    <a:pt x="1481929" y="2676759"/>
                    <a:pt x="1600854" y="2529533"/>
                    <a:pt x="1762693" y="2487978"/>
                  </a:cubicBezTo>
                  <a:lnTo>
                    <a:pt x="1632951" y="1922407"/>
                  </a:lnTo>
                  <a:cubicBezTo>
                    <a:pt x="1628677" y="1923639"/>
                    <a:pt x="1624347" y="1923712"/>
                    <a:pt x="1620000" y="1923712"/>
                  </a:cubicBezTo>
                  <a:cubicBezTo>
                    <a:pt x="1474614" y="1923712"/>
                    <a:pt x="1348399" y="1841634"/>
                    <a:pt x="1286703" y="1720478"/>
                  </a:cubicBezTo>
                  <a:lnTo>
                    <a:pt x="726463" y="1950491"/>
                  </a:lnTo>
                  <a:cubicBezTo>
                    <a:pt x="745503" y="1995553"/>
                    <a:pt x="756000" y="2045092"/>
                    <a:pt x="756000" y="2097083"/>
                  </a:cubicBezTo>
                  <a:cubicBezTo>
                    <a:pt x="756000" y="2305847"/>
                    <a:pt x="586764" y="2475083"/>
                    <a:pt x="378000" y="2475083"/>
                  </a:cubicBezTo>
                  <a:cubicBezTo>
                    <a:pt x="169236" y="2475083"/>
                    <a:pt x="0" y="2305847"/>
                    <a:pt x="0" y="2097083"/>
                  </a:cubicBezTo>
                  <a:cubicBezTo>
                    <a:pt x="0" y="1888319"/>
                    <a:pt x="169236" y="1719083"/>
                    <a:pt x="378000" y="1719083"/>
                  </a:cubicBezTo>
                  <a:cubicBezTo>
                    <a:pt x="481765" y="1719083"/>
                    <a:pt x="575764" y="1760894"/>
                    <a:pt x="643957" y="1828700"/>
                  </a:cubicBezTo>
                  <a:lnTo>
                    <a:pt x="1245626" y="1581679"/>
                  </a:lnTo>
                  <a:cubicBezTo>
                    <a:pt x="1242578" y="1569964"/>
                    <a:pt x="1242000" y="1557905"/>
                    <a:pt x="1242000" y="1545712"/>
                  </a:cubicBezTo>
                  <a:cubicBezTo>
                    <a:pt x="1242000" y="1391666"/>
                    <a:pt x="1334148" y="1259142"/>
                    <a:pt x="1466584" y="1200827"/>
                  </a:cubicBezTo>
                  <a:lnTo>
                    <a:pt x="1372109" y="754363"/>
                  </a:lnTo>
                  <a:cubicBezTo>
                    <a:pt x="1366762" y="755885"/>
                    <a:pt x="1361331" y="756000"/>
                    <a:pt x="1355872" y="756000"/>
                  </a:cubicBezTo>
                  <a:cubicBezTo>
                    <a:pt x="1147108" y="756000"/>
                    <a:pt x="977872" y="586764"/>
                    <a:pt x="977872" y="378000"/>
                  </a:cubicBezTo>
                  <a:cubicBezTo>
                    <a:pt x="977872" y="169236"/>
                    <a:pt x="1147108" y="0"/>
                    <a:pt x="135587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44" name="Block Arc 20">
              <a:extLst>
                <a:ext uri="{FF2B5EF4-FFF2-40B4-BE49-F238E27FC236}">
                  <a16:creationId xmlns:a16="http://schemas.microsoft.com/office/drawing/2014/main" id="{8FC96FD2-5D5F-404A-915E-586E7FE73A53}"/>
                </a:ext>
              </a:extLst>
            </p:cNvPr>
            <p:cNvSpPr>
              <a:spLocks noChangeAspect="1"/>
            </p:cNvSpPr>
            <p:nvPr/>
          </p:nvSpPr>
          <p:spPr>
            <a:xfrm rot="10800000">
              <a:off x="5913630" y="2280181"/>
              <a:ext cx="355563" cy="385538"/>
            </a:xfrm>
            <a:custGeom>
              <a:avLst/>
              <a:gdLst/>
              <a:ahLst/>
              <a:cxnLst/>
              <a:rect l="l" t="t" r="r" b="b"/>
              <a:pathLst>
                <a:path w="2958558" h="3207983">
                  <a:moveTo>
                    <a:pt x="376920" y="2960896"/>
                  </a:moveTo>
                  <a:cubicBezTo>
                    <a:pt x="266613" y="2960896"/>
                    <a:pt x="177192" y="2871475"/>
                    <a:pt x="177192" y="2761168"/>
                  </a:cubicBezTo>
                  <a:cubicBezTo>
                    <a:pt x="177192" y="2650861"/>
                    <a:pt x="266613" y="2561440"/>
                    <a:pt x="376920" y="2561440"/>
                  </a:cubicBezTo>
                  <a:cubicBezTo>
                    <a:pt x="487227" y="2561440"/>
                    <a:pt x="576648" y="2650861"/>
                    <a:pt x="576648" y="2761168"/>
                  </a:cubicBezTo>
                  <a:cubicBezTo>
                    <a:pt x="576648" y="2871475"/>
                    <a:pt x="487227" y="2960896"/>
                    <a:pt x="376920" y="2960896"/>
                  </a:cubicBezTo>
                  <a:close/>
                  <a:moveTo>
                    <a:pt x="376921" y="3072323"/>
                  </a:moveTo>
                  <a:cubicBezTo>
                    <a:pt x="539434" y="3072323"/>
                    <a:pt x="671176" y="2940581"/>
                    <a:pt x="671176" y="2778068"/>
                  </a:cubicBezTo>
                  <a:cubicBezTo>
                    <a:pt x="671176" y="2615555"/>
                    <a:pt x="539434" y="2483813"/>
                    <a:pt x="376921" y="2483813"/>
                  </a:cubicBezTo>
                  <a:cubicBezTo>
                    <a:pt x="214408" y="2483813"/>
                    <a:pt x="82666" y="2615555"/>
                    <a:pt x="82666" y="2778068"/>
                  </a:cubicBezTo>
                  <a:cubicBezTo>
                    <a:pt x="82666" y="2940581"/>
                    <a:pt x="214408" y="3072323"/>
                    <a:pt x="376921" y="3072323"/>
                  </a:cubicBezTo>
                  <a:close/>
                  <a:moveTo>
                    <a:pt x="2379939" y="3207575"/>
                  </a:moveTo>
                  <a:cubicBezTo>
                    <a:pt x="2342159" y="3210380"/>
                    <a:pt x="2303308" y="3198772"/>
                    <a:pt x="2272342" y="3172087"/>
                  </a:cubicBezTo>
                  <a:cubicBezTo>
                    <a:pt x="2210411" y="3118717"/>
                    <a:pt x="2203469" y="3025247"/>
                    <a:pt x="2256839" y="2963315"/>
                  </a:cubicBezTo>
                  <a:cubicBezTo>
                    <a:pt x="2292137" y="2922355"/>
                    <a:pt x="2344975" y="2905450"/>
                    <a:pt x="2394194" y="2916618"/>
                  </a:cubicBezTo>
                  <a:lnTo>
                    <a:pt x="2482323" y="2842744"/>
                  </a:lnTo>
                  <a:lnTo>
                    <a:pt x="2486558" y="2847797"/>
                  </a:lnTo>
                  <a:cubicBezTo>
                    <a:pt x="2638916" y="2767056"/>
                    <a:pt x="2628462" y="2744879"/>
                    <a:pt x="2689889" y="2690172"/>
                  </a:cubicBezTo>
                  <a:cubicBezTo>
                    <a:pt x="2722819" y="2655246"/>
                    <a:pt x="2732363" y="2657367"/>
                    <a:pt x="2726376" y="2568558"/>
                  </a:cubicBezTo>
                  <a:lnTo>
                    <a:pt x="2730335" y="2568172"/>
                  </a:lnTo>
                  <a:lnTo>
                    <a:pt x="2726098" y="2568172"/>
                  </a:lnTo>
                  <a:lnTo>
                    <a:pt x="2726098" y="2140027"/>
                  </a:lnTo>
                  <a:lnTo>
                    <a:pt x="2686068" y="2140105"/>
                  </a:lnTo>
                  <a:cubicBezTo>
                    <a:pt x="2685662" y="1932305"/>
                    <a:pt x="2574529" y="1740506"/>
                    <a:pt x="2394530" y="1636956"/>
                  </a:cubicBezTo>
                  <a:cubicBezTo>
                    <a:pt x="2214320" y="1533284"/>
                    <a:pt x="1992511" y="1533845"/>
                    <a:pt x="1812826" y="1638426"/>
                  </a:cubicBezTo>
                  <a:cubicBezTo>
                    <a:pt x="1633353" y="1742884"/>
                    <a:pt x="1523189" y="1935240"/>
                    <a:pt x="1523830" y="2143038"/>
                  </a:cubicBezTo>
                  <a:lnTo>
                    <a:pt x="1483625" y="2143162"/>
                  </a:lnTo>
                  <a:lnTo>
                    <a:pt x="1483625" y="2568172"/>
                  </a:lnTo>
                  <a:lnTo>
                    <a:pt x="1479388" y="2568172"/>
                  </a:lnTo>
                  <a:lnTo>
                    <a:pt x="1483347" y="2568558"/>
                  </a:lnTo>
                  <a:cubicBezTo>
                    <a:pt x="1477359" y="2657367"/>
                    <a:pt x="1486903" y="2655246"/>
                    <a:pt x="1519833" y="2690172"/>
                  </a:cubicBezTo>
                  <a:cubicBezTo>
                    <a:pt x="1581261" y="2744879"/>
                    <a:pt x="1570806" y="2767057"/>
                    <a:pt x="1723166" y="2847797"/>
                  </a:cubicBezTo>
                  <a:lnTo>
                    <a:pt x="1727402" y="2842744"/>
                  </a:lnTo>
                  <a:lnTo>
                    <a:pt x="1815530" y="2916618"/>
                  </a:lnTo>
                  <a:cubicBezTo>
                    <a:pt x="1864749" y="2905450"/>
                    <a:pt x="1917587" y="2922356"/>
                    <a:pt x="1952884" y="2963315"/>
                  </a:cubicBezTo>
                  <a:cubicBezTo>
                    <a:pt x="2006254" y="3025247"/>
                    <a:pt x="1999313" y="3118717"/>
                    <a:pt x="1937381" y="3172087"/>
                  </a:cubicBezTo>
                  <a:cubicBezTo>
                    <a:pt x="1906416" y="3198772"/>
                    <a:pt x="1867565" y="3210380"/>
                    <a:pt x="1829785" y="3207575"/>
                  </a:cubicBezTo>
                  <a:cubicBezTo>
                    <a:pt x="1792004" y="3204769"/>
                    <a:pt x="1755294" y="3187551"/>
                    <a:pt x="1728609" y="3156586"/>
                  </a:cubicBezTo>
                  <a:cubicBezTo>
                    <a:pt x="1704170" y="3128225"/>
                    <a:pt x="1692377" y="3093251"/>
                    <a:pt x="1694258" y="3058558"/>
                  </a:cubicBezTo>
                  <a:lnTo>
                    <a:pt x="1607474" y="2985811"/>
                  </a:lnTo>
                  <a:lnTo>
                    <a:pt x="1609754" y="2983092"/>
                  </a:lnTo>
                  <a:cubicBezTo>
                    <a:pt x="1505378" y="2914609"/>
                    <a:pt x="1454899" y="2874388"/>
                    <a:pt x="1372959" y="2808609"/>
                  </a:cubicBezTo>
                  <a:cubicBezTo>
                    <a:pt x="1301402" y="2768123"/>
                    <a:pt x="1295976" y="2652344"/>
                    <a:pt x="1300245" y="2568172"/>
                  </a:cubicBezTo>
                  <a:lnTo>
                    <a:pt x="1296941" y="2568172"/>
                  </a:lnTo>
                  <a:lnTo>
                    <a:pt x="1296941" y="2143739"/>
                  </a:lnTo>
                  <a:lnTo>
                    <a:pt x="1251342" y="2143880"/>
                  </a:lnTo>
                  <a:cubicBezTo>
                    <a:pt x="1250400" y="1838694"/>
                    <a:pt x="1412261" y="1556194"/>
                    <a:pt x="1675942" y="1402813"/>
                  </a:cubicBezTo>
                  <a:cubicBezTo>
                    <a:pt x="1778114" y="1343381"/>
                    <a:pt x="1889554" y="1306836"/>
                    <a:pt x="2003205" y="1293823"/>
                  </a:cubicBezTo>
                  <a:lnTo>
                    <a:pt x="2003205" y="878785"/>
                  </a:lnTo>
                  <a:lnTo>
                    <a:pt x="1998176" y="878621"/>
                  </a:lnTo>
                  <a:cubicBezTo>
                    <a:pt x="2009560" y="630102"/>
                    <a:pt x="1847671" y="398939"/>
                    <a:pt x="1584243" y="287563"/>
                  </a:cubicBezTo>
                  <a:cubicBezTo>
                    <a:pt x="1373323" y="198386"/>
                    <a:pt x="1125012" y="198092"/>
                    <a:pt x="913796" y="286769"/>
                  </a:cubicBezTo>
                  <a:cubicBezTo>
                    <a:pt x="650203" y="397436"/>
                    <a:pt x="487575" y="627955"/>
                    <a:pt x="497878" y="876315"/>
                  </a:cubicBezTo>
                  <a:lnTo>
                    <a:pt x="492947" y="876461"/>
                  </a:lnTo>
                  <a:lnTo>
                    <a:pt x="492947" y="2424958"/>
                  </a:lnTo>
                  <a:cubicBezTo>
                    <a:pt x="646520" y="2471832"/>
                    <a:pt x="757382" y="2615059"/>
                    <a:pt x="757382" y="2784179"/>
                  </a:cubicBezTo>
                  <a:cubicBezTo>
                    <a:pt x="757382" y="2993324"/>
                    <a:pt x="587836" y="3162870"/>
                    <a:pt x="378691" y="3162870"/>
                  </a:cubicBezTo>
                  <a:cubicBezTo>
                    <a:pt x="169546" y="3162870"/>
                    <a:pt x="0" y="2993324"/>
                    <a:pt x="0" y="2784179"/>
                  </a:cubicBezTo>
                  <a:cubicBezTo>
                    <a:pt x="0" y="2610447"/>
                    <a:pt x="116991" y="2464039"/>
                    <a:pt x="276947" y="2421074"/>
                  </a:cubicBezTo>
                  <a:lnTo>
                    <a:pt x="276947" y="783746"/>
                  </a:lnTo>
                  <a:lnTo>
                    <a:pt x="281758" y="783746"/>
                  </a:lnTo>
                  <a:cubicBezTo>
                    <a:pt x="307533" y="493124"/>
                    <a:pt x="502412" y="231983"/>
                    <a:pt x="801266" y="95774"/>
                  </a:cubicBezTo>
                  <a:cubicBezTo>
                    <a:pt x="1082323" y="-32324"/>
                    <a:pt x="1416727" y="-31901"/>
                    <a:pt x="1697364" y="96907"/>
                  </a:cubicBezTo>
                  <a:cubicBezTo>
                    <a:pt x="1994951" y="233494"/>
                    <a:pt x="2188714" y="494056"/>
                    <a:pt x="2214549" y="783746"/>
                  </a:cubicBezTo>
                  <a:lnTo>
                    <a:pt x="2219205" y="783746"/>
                  </a:lnTo>
                  <a:lnTo>
                    <a:pt x="2219205" y="1295162"/>
                  </a:lnTo>
                  <a:cubicBezTo>
                    <a:pt x="2327099" y="1309357"/>
                    <a:pt x="2432799" y="1344641"/>
                    <a:pt x="2530224" y="1400656"/>
                  </a:cubicBezTo>
                  <a:cubicBezTo>
                    <a:pt x="2794677" y="1552703"/>
                    <a:pt x="2957961" y="1834385"/>
                    <a:pt x="2958558" y="2139573"/>
                  </a:cubicBezTo>
                  <a:lnTo>
                    <a:pt x="2912782" y="2139663"/>
                  </a:lnTo>
                  <a:lnTo>
                    <a:pt x="2912782" y="2568172"/>
                  </a:lnTo>
                  <a:lnTo>
                    <a:pt x="2909478" y="2568172"/>
                  </a:lnTo>
                  <a:cubicBezTo>
                    <a:pt x="2913747" y="2652344"/>
                    <a:pt x="2908320" y="2768123"/>
                    <a:pt x="2836763" y="2808609"/>
                  </a:cubicBezTo>
                  <a:cubicBezTo>
                    <a:pt x="2754824" y="2874388"/>
                    <a:pt x="2704345" y="2914609"/>
                    <a:pt x="2599970" y="2983091"/>
                  </a:cubicBezTo>
                  <a:lnTo>
                    <a:pt x="2602250" y="2985811"/>
                  </a:lnTo>
                  <a:lnTo>
                    <a:pt x="2515466" y="3058559"/>
                  </a:lnTo>
                  <a:cubicBezTo>
                    <a:pt x="2517346" y="3093252"/>
                    <a:pt x="2505554" y="3128225"/>
                    <a:pt x="2481114" y="3156586"/>
                  </a:cubicBezTo>
                  <a:cubicBezTo>
                    <a:pt x="2454429" y="3187551"/>
                    <a:pt x="2417719" y="3204769"/>
                    <a:pt x="2379939" y="320757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5" name="Trapezoid 28">
              <a:extLst>
                <a:ext uri="{FF2B5EF4-FFF2-40B4-BE49-F238E27FC236}">
                  <a16:creationId xmlns:a16="http://schemas.microsoft.com/office/drawing/2014/main" id="{1D60120A-81C6-430F-99C8-17685A96D76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391982" y="1942120"/>
              <a:ext cx="283330" cy="343366"/>
            </a:xfrm>
            <a:custGeom>
              <a:avLst/>
              <a:gdLst/>
              <a:ahLst/>
              <a:cxnLst/>
              <a:rect l="l" t="t" r="r" b="b"/>
              <a:pathLst>
                <a:path w="2664297" h="3228846">
                  <a:moveTo>
                    <a:pt x="2006233" y="1910002"/>
                  </a:moveTo>
                  <a:cubicBezTo>
                    <a:pt x="2195393" y="2270441"/>
                    <a:pt x="2396463" y="2592453"/>
                    <a:pt x="2218318" y="2693318"/>
                  </a:cubicBezTo>
                  <a:cubicBezTo>
                    <a:pt x="1760490" y="2959655"/>
                    <a:pt x="875097" y="3011972"/>
                    <a:pt x="413381" y="2693318"/>
                  </a:cubicBezTo>
                  <a:cubicBezTo>
                    <a:pt x="278026" y="2578660"/>
                    <a:pt x="448417" y="2270210"/>
                    <a:pt x="622358" y="1918652"/>
                  </a:cubicBezTo>
                  <a:close/>
                  <a:moveTo>
                    <a:pt x="998355" y="318176"/>
                  </a:moveTo>
                  <a:lnTo>
                    <a:pt x="1054483" y="938365"/>
                  </a:lnTo>
                  <a:cubicBezTo>
                    <a:pt x="1073419" y="1202005"/>
                    <a:pt x="-94533" y="2544942"/>
                    <a:pt x="263185" y="2803859"/>
                  </a:cubicBezTo>
                  <a:cubicBezTo>
                    <a:pt x="799752" y="3120272"/>
                    <a:pt x="1828684" y="3068324"/>
                    <a:pt x="2360732" y="2803859"/>
                  </a:cubicBezTo>
                  <a:cubicBezTo>
                    <a:pt x="2817826" y="2582721"/>
                    <a:pt x="1567592" y="1249230"/>
                    <a:pt x="1559424" y="938364"/>
                  </a:cubicBezTo>
                  <a:lnTo>
                    <a:pt x="1635785" y="320808"/>
                  </a:lnTo>
                  <a:lnTo>
                    <a:pt x="1616510" y="323841"/>
                  </a:lnTo>
                  <a:cubicBezTo>
                    <a:pt x="1541035" y="362546"/>
                    <a:pt x="1432716" y="386340"/>
                    <a:pt x="1312455" y="386340"/>
                  </a:cubicBezTo>
                  <a:cubicBezTo>
                    <a:pt x="1186664" y="386340"/>
                    <a:pt x="1073940" y="360308"/>
                    <a:pt x="998355" y="318176"/>
                  </a:cubicBezTo>
                  <a:close/>
                  <a:moveTo>
                    <a:pt x="1312455" y="60748"/>
                  </a:moveTo>
                  <a:cubicBezTo>
                    <a:pt x="1155275" y="60748"/>
                    <a:pt x="1027857" y="120035"/>
                    <a:pt x="1027857" y="193171"/>
                  </a:cubicBezTo>
                  <a:cubicBezTo>
                    <a:pt x="1027857" y="266307"/>
                    <a:pt x="1155275" y="325594"/>
                    <a:pt x="1312455" y="325594"/>
                  </a:cubicBezTo>
                  <a:cubicBezTo>
                    <a:pt x="1469634" y="325594"/>
                    <a:pt x="1597052" y="266307"/>
                    <a:pt x="1597052" y="193171"/>
                  </a:cubicBezTo>
                  <a:cubicBezTo>
                    <a:pt x="1597052" y="120035"/>
                    <a:pt x="1469634" y="60748"/>
                    <a:pt x="1312455" y="60748"/>
                  </a:cubicBezTo>
                  <a:close/>
                  <a:moveTo>
                    <a:pt x="1312455" y="0"/>
                  </a:moveTo>
                  <a:cubicBezTo>
                    <a:pt x="1537130" y="0"/>
                    <a:pt x="1720121" y="83046"/>
                    <a:pt x="1726235" y="186847"/>
                  </a:cubicBezTo>
                  <a:cubicBezTo>
                    <a:pt x="1726742" y="186524"/>
                    <a:pt x="1727174" y="186120"/>
                    <a:pt x="1727606" y="185717"/>
                  </a:cubicBezTo>
                  <a:lnTo>
                    <a:pt x="1727102" y="190850"/>
                  </a:lnTo>
                  <a:cubicBezTo>
                    <a:pt x="1727595" y="191614"/>
                    <a:pt x="1727605" y="192391"/>
                    <a:pt x="1727605" y="193170"/>
                  </a:cubicBezTo>
                  <a:lnTo>
                    <a:pt x="1726271" y="199326"/>
                  </a:lnTo>
                  <a:lnTo>
                    <a:pt x="1655630" y="919826"/>
                  </a:lnTo>
                  <a:cubicBezTo>
                    <a:pt x="1665213" y="1268678"/>
                    <a:pt x="3079202" y="2735754"/>
                    <a:pt x="2542920" y="2983914"/>
                  </a:cubicBezTo>
                  <a:cubicBezTo>
                    <a:pt x="1918698" y="3280693"/>
                    <a:pt x="711513" y="3338989"/>
                    <a:pt x="81991" y="2983914"/>
                  </a:cubicBezTo>
                  <a:cubicBezTo>
                    <a:pt x="-337699" y="2693358"/>
                    <a:pt x="991496" y="1215684"/>
                    <a:pt x="969280" y="919828"/>
                  </a:cubicBezTo>
                  <a:lnTo>
                    <a:pt x="898640" y="199335"/>
                  </a:lnTo>
                  <a:cubicBezTo>
                    <a:pt x="897375" y="197339"/>
                    <a:pt x="897304" y="195258"/>
                    <a:pt x="897304" y="193170"/>
                  </a:cubicBezTo>
                  <a:lnTo>
                    <a:pt x="897808" y="190847"/>
                  </a:lnTo>
                  <a:lnTo>
                    <a:pt x="897305" y="185717"/>
                  </a:lnTo>
                  <a:lnTo>
                    <a:pt x="898687" y="186789"/>
                  </a:lnTo>
                  <a:cubicBezTo>
                    <a:pt x="904857" y="83015"/>
                    <a:pt x="1087821" y="0"/>
                    <a:pt x="13124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6" name="Flowchart: Alternate Process 5"/>
          <p:cNvSpPr/>
          <p:nvPr/>
        </p:nvSpPr>
        <p:spPr>
          <a:xfrm>
            <a:off x="5881656" y="5680435"/>
            <a:ext cx="5818627" cy="595370"/>
          </a:xfrm>
          <a:prstGeom prst="flowChartAlternateProcess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>
                <a:latin typeface="Arial Narrow" panose="020B0606020202030204" pitchFamily="34" charset="0"/>
              </a:rPr>
              <a:t>22 </a:t>
            </a:r>
            <a:r>
              <a:rPr lang="en-US" sz="3200" dirty="0" err="1">
                <a:latin typeface="Arial Narrow" panose="020B0606020202030204" pitchFamily="34" charset="0"/>
              </a:rPr>
              <a:t>Januari</a:t>
            </a:r>
            <a:r>
              <a:rPr lang="en-US" sz="3200" dirty="0">
                <a:latin typeface="Arial Narrow" panose="020B0606020202030204" pitchFamily="34" charset="0"/>
              </a:rPr>
              <a:t> 2020</a:t>
            </a:r>
          </a:p>
        </p:txBody>
      </p:sp>
      <p:sp>
        <p:nvSpPr>
          <p:cNvPr id="10" name="Flowchart: Preparation 9"/>
          <p:cNvSpPr/>
          <p:nvPr/>
        </p:nvSpPr>
        <p:spPr>
          <a:xfrm>
            <a:off x="5921827" y="1357017"/>
            <a:ext cx="3177534" cy="2071841"/>
          </a:xfrm>
          <a:prstGeom prst="flowChartPreparati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v</a:t>
            </a:r>
          </a:p>
        </p:txBody>
      </p:sp>
      <p:pic>
        <p:nvPicPr>
          <p:cNvPr id="159" name="Picture 4" descr="Image result for logo djsn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749" y="1498213"/>
            <a:ext cx="1362075" cy="180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1" name="Flowchart: Preparation 160"/>
          <p:cNvSpPr/>
          <p:nvPr/>
        </p:nvSpPr>
        <p:spPr>
          <a:xfrm>
            <a:off x="6224858" y="1438853"/>
            <a:ext cx="2545616" cy="1891458"/>
          </a:xfrm>
          <a:prstGeom prst="flowChartPreparation">
            <a:avLst/>
          </a:prstGeom>
          <a:noFill/>
          <a:ln w="3810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29547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>
          <a:xfrm>
            <a:off x="692457" y="425569"/>
            <a:ext cx="5157787" cy="823912"/>
          </a:xfrm>
        </p:spPr>
        <p:txBody>
          <a:bodyPr/>
          <a:lstStyle/>
          <a:p>
            <a:r>
              <a:rPr lang="en-US" sz="3200"/>
              <a:t>Kondisi Saat Ini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692457" y="1263720"/>
            <a:ext cx="5157787" cy="3684588"/>
          </a:xfrm>
        </p:spPr>
        <p:txBody>
          <a:bodyPr>
            <a:normAutofit/>
          </a:bodyPr>
          <a:lstStyle/>
          <a:p>
            <a:pPr marL="514350" indent="-514350">
              <a:buAutoNum type="arabicPeriod"/>
            </a:pPr>
            <a:r>
              <a:rPr lang="en-US" dirty="0" err="1"/>
              <a:t>Regionalisasi</a:t>
            </a:r>
            <a:r>
              <a:rPr lang="en-US" dirty="0"/>
              <a:t> </a:t>
            </a:r>
            <a:r>
              <a:rPr lang="en-US" dirty="0" err="1"/>
              <a:t>tarif</a:t>
            </a:r>
            <a:r>
              <a:rPr lang="en-US" dirty="0"/>
              <a:t> (5 Regional)</a:t>
            </a:r>
          </a:p>
          <a:p>
            <a:pPr marL="514350" indent="-514350">
              <a:buAutoNum type="arabicPeriod"/>
            </a:pP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Tipe</a:t>
            </a:r>
            <a:r>
              <a:rPr lang="en-US" dirty="0"/>
              <a:t> </a:t>
            </a:r>
            <a:r>
              <a:rPr lang="en-US" dirty="0" err="1"/>
              <a:t>rumah</a:t>
            </a:r>
            <a:r>
              <a:rPr lang="en-US" dirty="0"/>
              <a:t> </a:t>
            </a:r>
            <a:r>
              <a:rPr lang="en-US" dirty="0" err="1"/>
              <a:t>sakit</a:t>
            </a:r>
            <a:r>
              <a:rPr lang="en-US" dirty="0"/>
              <a:t> (A, B,C, dan D, RS </a:t>
            </a:r>
            <a:r>
              <a:rPr lang="en-US" dirty="0" err="1"/>
              <a:t>Pemerintah</a:t>
            </a:r>
            <a:r>
              <a:rPr lang="en-US" dirty="0"/>
              <a:t> dan </a:t>
            </a:r>
            <a:r>
              <a:rPr lang="en-US" dirty="0" err="1"/>
              <a:t>Swasta</a:t>
            </a:r>
            <a:r>
              <a:rPr lang="en-US" dirty="0"/>
              <a:t>)</a:t>
            </a:r>
          </a:p>
          <a:p>
            <a:pPr marL="514350" indent="-514350">
              <a:buAutoNum type="arabicPeriod"/>
            </a:pP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</a:t>
            </a:r>
            <a:r>
              <a:rPr lang="en-US" dirty="0" err="1"/>
              <a:t>ruang</a:t>
            </a:r>
            <a:r>
              <a:rPr lang="en-US" dirty="0"/>
              <a:t> </a:t>
            </a:r>
            <a:r>
              <a:rPr lang="en-US" dirty="0" err="1"/>
              <a:t>rawat</a:t>
            </a:r>
            <a:r>
              <a:rPr lang="en-US" dirty="0"/>
              <a:t> (</a:t>
            </a:r>
            <a:r>
              <a:rPr lang="en-US" dirty="0" err="1"/>
              <a:t>kelas</a:t>
            </a:r>
            <a:r>
              <a:rPr lang="en-US" dirty="0"/>
              <a:t> 1, 2, 3, VIP)</a:t>
            </a:r>
          </a:p>
          <a:p>
            <a:pPr marL="514350" indent="-514350">
              <a:buAutoNum type="arabicPeriod"/>
            </a:pPr>
            <a:r>
              <a:rPr lang="en-US" dirty="0" err="1"/>
              <a:t>Variasi</a:t>
            </a:r>
            <a:r>
              <a:rPr lang="en-US" dirty="0"/>
              <a:t> </a:t>
            </a:r>
            <a:r>
              <a:rPr lang="en-US" dirty="0" err="1"/>
              <a:t>iuran</a:t>
            </a:r>
            <a:r>
              <a:rPr lang="en-US" dirty="0"/>
              <a:t> </a:t>
            </a:r>
            <a:r>
              <a:rPr lang="en-US" dirty="0" err="1"/>
              <a:t>kelas</a:t>
            </a:r>
            <a:r>
              <a:rPr lang="en-US" dirty="0"/>
              <a:t> 1, 2, dan 3 </a:t>
            </a:r>
          </a:p>
          <a:p>
            <a:pPr marL="514350" indent="-514350">
              <a:buAutoNum type="arabicPeriod"/>
            </a:pPr>
            <a:endParaRPr lang="en-US"/>
          </a:p>
          <a:p>
            <a:pPr marL="514350" indent="-514350">
              <a:buAutoNum type="arabicPeriod"/>
            </a:pPr>
            <a:endParaRPr lang="en-US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>
          <a:xfrm>
            <a:off x="6199495" y="425569"/>
            <a:ext cx="5183188" cy="823912"/>
          </a:xfrm>
        </p:spPr>
        <p:txBody>
          <a:bodyPr>
            <a:normAutofit/>
          </a:bodyPr>
          <a:lstStyle/>
          <a:p>
            <a:r>
              <a:rPr lang="en-US" sz="3200"/>
              <a:t>Kondisi yang Diharapkan 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4"/>
          </p:nvPr>
        </p:nvSpPr>
        <p:spPr>
          <a:xfrm>
            <a:off x="6199495" y="1249481"/>
            <a:ext cx="5183188" cy="3684588"/>
          </a:xfrm>
        </p:spPr>
        <p:txBody>
          <a:bodyPr>
            <a:normAutofit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/>
              <a:t>Regionalisasi tarif tetap berlaku.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Variasi tipe Rumah Sakit berdasarkan kompetensi dan alkes *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Kelas standar PBI dan Non PBI vs Kelas Standar Tunggal</a:t>
            </a:r>
          </a:p>
          <a:p>
            <a:pPr marL="514350" indent="-514350">
              <a:buFont typeface="+mj-lt"/>
              <a:buAutoNum type="arabicPeriod"/>
            </a:pPr>
            <a:r>
              <a:rPr lang="en-US"/>
              <a:t>Besaran iuran disesuaikan dengan opsi yang dipilih</a:t>
            </a:r>
          </a:p>
          <a:p>
            <a:pPr marL="514350" indent="-514350">
              <a:buFont typeface="+mj-lt"/>
              <a:buAutoNum type="arabicPeriod"/>
            </a:pPr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36884" y="5441348"/>
            <a:ext cx="940067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* Perlu penyesuaian regulasi dan  penyiapan untuk distribusi SDM serta alat kesehatan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61F438-FB51-4EBB-948D-4E46456FB45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354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0465452"/>
              </p:ext>
            </p:extLst>
          </p:nvPr>
        </p:nvGraphicFramePr>
        <p:xfrm>
          <a:off x="218364" y="174235"/>
          <a:ext cx="11781134" cy="67070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361213">
                  <a:extLst>
                    <a:ext uri="{9D8B030D-6E8A-4147-A177-3AD203B41FA5}">
                      <a16:colId xmlns:a16="http://schemas.microsoft.com/office/drawing/2014/main" val="44622768"/>
                    </a:ext>
                  </a:extLst>
                </a:gridCol>
                <a:gridCol w="552491">
                  <a:extLst>
                    <a:ext uri="{9D8B030D-6E8A-4147-A177-3AD203B41FA5}">
                      <a16:colId xmlns:a16="http://schemas.microsoft.com/office/drawing/2014/main" val="2436673802"/>
                    </a:ext>
                  </a:extLst>
                </a:gridCol>
                <a:gridCol w="606392">
                  <a:extLst>
                    <a:ext uri="{9D8B030D-6E8A-4147-A177-3AD203B41FA5}">
                      <a16:colId xmlns:a16="http://schemas.microsoft.com/office/drawing/2014/main" val="2156597613"/>
                    </a:ext>
                  </a:extLst>
                </a:gridCol>
                <a:gridCol w="633343">
                  <a:extLst>
                    <a:ext uri="{9D8B030D-6E8A-4147-A177-3AD203B41FA5}">
                      <a16:colId xmlns:a16="http://schemas.microsoft.com/office/drawing/2014/main" val="18017084"/>
                    </a:ext>
                  </a:extLst>
                </a:gridCol>
                <a:gridCol w="525539">
                  <a:extLst>
                    <a:ext uri="{9D8B030D-6E8A-4147-A177-3AD203B41FA5}">
                      <a16:colId xmlns:a16="http://schemas.microsoft.com/office/drawing/2014/main" val="1073497075"/>
                    </a:ext>
                  </a:extLst>
                </a:gridCol>
                <a:gridCol w="525539">
                  <a:extLst>
                    <a:ext uri="{9D8B030D-6E8A-4147-A177-3AD203B41FA5}">
                      <a16:colId xmlns:a16="http://schemas.microsoft.com/office/drawing/2014/main" val="1464622577"/>
                    </a:ext>
                  </a:extLst>
                </a:gridCol>
                <a:gridCol w="525539">
                  <a:extLst>
                    <a:ext uri="{9D8B030D-6E8A-4147-A177-3AD203B41FA5}">
                      <a16:colId xmlns:a16="http://schemas.microsoft.com/office/drawing/2014/main" val="3390649531"/>
                    </a:ext>
                  </a:extLst>
                </a:gridCol>
                <a:gridCol w="525539">
                  <a:extLst>
                    <a:ext uri="{9D8B030D-6E8A-4147-A177-3AD203B41FA5}">
                      <a16:colId xmlns:a16="http://schemas.microsoft.com/office/drawing/2014/main" val="3214434653"/>
                    </a:ext>
                  </a:extLst>
                </a:gridCol>
                <a:gridCol w="525539">
                  <a:extLst>
                    <a:ext uri="{9D8B030D-6E8A-4147-A177-3AD203B41FA5}">
                      <a16:colId xmlns:a16="http://schemas.microsoft.com/office/drawing/2014/main" val="3264442690"/>
                    </a:ext>
                  </a:extLst>
                </a:gridCol>
              </a:tblGrid>
              <a:tr h="467451">
                <a:tc>
                  <a:txBody>
                    <a:bodyPr/>
                    <a:lstStyle/>
                    <a:p>
                      <a:pPr algn="ctr"/>
                      <a:endParaRPr lang="en-US" sz="2000" b="1" dirty="0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2020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2021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62578"/>
                  </a:ext>
                </a:extLst>
              </a:tr>
              <a:tr h="467451"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Deskripsi</a:t>
                      </a:r>
                      <a:r>
                        <a:rPr lang="en-US" sz="2000" b="1" baseline="0">
                          <a:latin typeface="Arial Narrow" panose="020B0606020202030204" pitchFamily="34" charset="0"/>
                        </a:rPr>
                        <a:t> </a:t>
                      </a:r>
                      <a:endParaRPr lang="en-US" sz="2000" b="1">
                        <a:latin typeface="Arial Narrow" panose="020B0606020202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1">
                          <a:latin typeface="Arial Narrow" panose="020B0606020202030204" pitchFamily="34" charset="0"/>
                        </a:rPr>
                        <a:t>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94163"/>
                  </a:ext>
                </a:extLst>
              </a:tr>
              <a:tr h="1682189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 Narrow" panose="020B0606020202030204" pitchFamily="34" charset="0"/>
                        </a:rPr>
                        <a:t>Kajian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Lengkap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Penyesuaian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Manfaat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Dasar oleh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Kemenkes</a:t>
                      </a:r>
                      <a:endParaRPr lang="en-US" sz="2000" baseline="0" dirty="0">
                        <a:latin typeface="Arial Narrow" panose="020B0606020202030204" pitchFamily="34" charset="0"/>
                      </a:endParaRP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="1" baseline="0" dirty="0" err="1">
                          <a:solidFill>
                            <a:srgbClr val="2F5597"/>
                          </a:solidFill>
                          <a:latin typeface="Arial Narrow" panose="020B0606020202030204" pitchFamily="34" charset="0"/>
                        </a:rPr>
                        <a:t>Kebijakan</a:t>
                      </a:r>
                      <a:r>
                        <a:rPr lang="en-US" sz="2000" b="1" baseline="0" dirty="0">
                          <a:solidFill>
                            <a:srgbClr val="2F5597"/>
                          </a:solidFill>
                          <a:latin typeface="Arial Narrow" panose="020B0606020202030204" pitchFamily="34" charset="0"/>
                        </a:rPr>
                        <a:t> Kelas </a:t>
                      </a:r>
                      <a:r>
                        <a:rPr lang="en-US" sz="2000" b="1" baseline="0" dirty="0" err="1">
                          <a:solidFill>
                            <a:srgbClr val="2F5597"/>
                          </a:solidFill>
                          <a:latin typeface="Arial Narrow" panose="020B0606020202030204" pitchFamily="34" charset="0"/>
                        </a:rPr>
                        <a:t>Standar</a:t>
                      </a:r>
                      <a:r>
                        <a:rPr lang="en-US" sz="2000" b="1" baseline="0" dirty="0">
                          <a:solidFill>
                            <a:srgbClr val="2F5597"/>
                          </a:solidFill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perumusan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kriteria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kelas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standar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dan</a:t>
                      </a:r>
                      <a:r>
                        <a:rPr lang="en-US" sz="2000" b="1" baseline="0" dirty="0">
                          <a:solidFill>
                            <a:srgbClr val="2F5597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penyesuaian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besaran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Iuran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kelas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standar</a:t>
                      </a:r>
                      <a:endParaRPr lang="en-US" sz="2000" b="1" baseline="0" dirty="0">
                        <a:solidFill>
                          <a:srgbClr val="FF0000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Penyesuaian</a:t>
                      </a:r>
                      <a:r>
                        <a:rPr lang="en-US" sz="2000" b="0" baseline="0" dirty="0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 Tarif Kelas </a:t>
                      </a:r>
                      <a:r>
                        <a:rPr lang="en-US" sz="2000" b="0" baseline="0" dirty="0" err="1">
                          <a:solidFill>
                            <a:schemeClr val="tx1"/>
                          </a:solidFill>
                          <a:latin typeface="Arial Narrow" panose="020B0606020202030204" pitchFamily="34" charset="0"/>
                        </a:rPr>
                        <a:t>Standar</a:t>
                      </a:r>
                      <a:endParaRPr lang="en-US" sz="2000" b="0" baseline="0" dirty="0">
                        <a:solidFill>
                          <a:schemeClr val="tx1"/>
                        </a:solidFill>
                        <a:latin typeface="Arial Narrow" panose="020B0606020202030204" pitchFamily="34" charset="0"/>
                      </a:endParaRP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Desain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Koordinasi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Manfaat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(COB)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Melakukan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survei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RS yang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telah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menerapkan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single 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kelas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(</a:t>
                      </a:r>
                      <a:r>
                        <a:rPr lang="en-US" sz="2000" b="1" baseline="0" dirty="0" err="1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Komisi</a:t>
                      </a:r>
                      <a:r>
                        <a:rPr lang="en-US" sz="2000" b="1" baseline="0" dirty="0">
                          <a:solidFill>
                            <a:srgbClr val="FF0000"/>
                          </a:solidFill>
                          <a:latin typeface="Arial Narrow" panose="020B0606020202030204" pitchFamily="34" charset="0"/>
                        </a:rPr>
                        <a:t> PME)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11863"/>
                  </a:ext>
                </a:extLst>
              </a:tr>
              <a:tr h="486076">
                <a:tc>
                  <a:txBody>
                    <a:bodyPr/>
                    <a:lstStyle/>
                    <a:p>
                      <a:pPr algn="l"/>
                      <a:r>
                        <a:rPr lang="en-US" sz="2000" dirty="0">
                          <a:latin typeface="Arial Narrow" panose="020B0606020202030204" pitchFamily="34" charset="0"/>
                        </a:rPr>
                        <a:t>Uji 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Publik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E8E6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5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18292"/>
                  </a:ext>
                </a:extLst>
              </a:tr>
              <a:tr h="497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Penetapan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Opsi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,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termasuk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mitigasi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risiko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rgbClr val="E8E6F6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0109"/>
                  </a:ext>
                </a:extLst>
              </a:tr>
              <a:tr h="481263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Arial Narrow" panose="020B0606020202030204" pitchFamily="34" charset="0"/>
                        </a:rPr>
                        <a:t>Penyusunan Road Map Implementasi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31191"/>
                  </a:ext>
                </a:extLst>
              </a:tr>
              <a:tr h="556662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Penyusunan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dan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Penerbitan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Regulasi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,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termasuk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harmonisasi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regulasi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60625"/>
                  </a:ext>
                </a:extLst>
              </a:tr>
              <a:tr h="5199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Sosialisasi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dan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Persiapan</a:t>
                      </a:r>
                      <a:r>
                        <a:rPr lang="en-US" sz="2000" baseline="0" dirty="0">
                          <a:latin typeface="Arial Narrow" panose="020B0606020202030204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anose="020B0606020202030204" pitchFamily="34" charset="0"/>
                        </a:rPr>
                        <a:t>Implementasi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2098"/>
                  </a:ext>
                </a:extLst>
              </a:tr>
              <a:tr h="7010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Implementasi</a:t>
                      </a:r>
                      <a:r>
                        <a:rPr lang="en-US" sz="2000" dirty="0">
                          <a:latin typeface="Arial Narrow" panose="020B0606020202030204" pitchFamily="34" charset="0"/>
                        </a:rPr>
                        <a:t> Kelas </a:t>
                      </a:r>
                      <a:r>
                        <a:rPr lang="en-US" sz="2000" dirty="0" err="1">
                          <a:latin typeface="Arial Narrow" panose="020B0606020202030204" pitchFamily="34" charset="0"/>
                        </a:rPr>
                        <a:t>Standar</a:t>
                      </a:r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anose="020B0606020202030204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316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8881911"/>
      </p:ext>
    </p:extLst>
  </p:cSld>
  <p:clrMapOvr>
    <a:masterClrMapping/>
  </p:clrMapOvr>
  <p:transition advClick="0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17200" y="778129"/>
            <a:ext cx="5966670" cy="710877"/>
          </a:xfrm>
        </p:spPr>
        <p:txBody>
          <a:bodyPr/>
          <a:lstStyle/>
          <a:p>
            <a:r>
              <a:rPr lang="en-US" altLang="ko-KR" sz="4400" b="1"/>
              <a:t>Latar Belakang </a:t>
            </a:r>
            <a:endParaRPr lang="ko-KR" altLang="en-US" sz="4400" dirty="0">
              <a:latin typeface="+mj-lt"/>
            </a:endParaRPr>
          </a:p>
        </p:txBody>
      </p:sp>
      <p:graphicFrame>
        <p:nvGraphicFramePr>
          <p:cNvPr id="30" name="Diagram 29">
            <a:extLst>
              <a:ext uri="{FF2B5EF4-FFF2-40B4-BE49-F238E27FC236}">
                <a16:creationId xmlns:a16="http://schemas.microsoft.com/office/drawing/2014/main" id="{FAB97003-65E0-4047-8D0C-76B98C87BB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1036880"/>
              </p:ext>
            </p:extLst>
          </p:nvPr>
        </p:nvGraphicFramePr>
        <p:xfrm>
          <a:off x="466053" y="452164"/>
          <a:ext cx="5685985" cy="50337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1" name="Oval 30">
            <a:extLst>
              <a:ext uri="{FF2B5EF4-FFF2-40B4-BE49-F238E27FC236}">
                <a16:creationId xmlns:a16="http://schemas.microsoft.com/office/drawing/2014/main" id="{33704F07-5298-48A1-9410-6C42CA868259}"/>
              </a:ext>
            </a:extLst>
          </p:cNvPr>
          <p:cNvSpPr/>
          <p:nvPr/>
        </p:nvSpPr>
        <p:spPr>
          <a:xfrm>
            <a:off x="119978" y="2048284"/>
            <a:ext cx="768350" cy="7683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2400">
                <a:solidFill>
                  <a:schemeClr val="bg1"/>
                </a:solidFill>
                <a:latin typeface="Sniglet"/>
              </a:rPr>
              <a:t>1</a:t>
            </a:r>
            <a:endParaRPr lang="ko-KR" altLang="en-US" sz="2400">
              <a:solidFill>
                <a:schemeClr val="bg1"/>
              </a:solidFill>
              <a:latin typeface="Sniglet"/>
            </a:endParaRP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CE233A50-4E30-4501-BCF1-152AA58510CF}"/>
              </a:ext>
            </a:extLst>
          </p:cNvPr>
          <p:cNvSpPr/>
          <p:nvPr/>
        </p:nvSpPr>
        <p:spPr>
          <a:xfrm>
            <a:off x="121566" y="4717924"/>
            <a:ext cx="766762" cy="768350"/>
          </a:xfrm>
          <a:prstGeom prst="ellipse">
            <a:avLst/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 eaLnBrk="1" hangingPunct="1"/>
            <a:r>
              <a:rPr lang="en-US" altLang="ko-KR" sz="2400">
                <a:solidFill>
                  <a:schemeClr val="bg1"/>
                </a:solidFill>
                <a:latin typeface="Sniglet"/>
              </a:rPr>
              <a:t>2</a:t>
            </a:r>
            <a:endParaRPr lang="ko-KR" altLang="en-US" sz="2400">
              <a:solidFill>
                <a:schemeClr val="bg1"/>
              </a:solidFill>
              <a:latin typeface="Sniglet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E74AA3D-E995-4674-A1F5-8FF395DE435C}"/>
              </a:ext>
            </a:extLst>
          </p:cNvPr>
          <p:cNvSpPr txBox="1"/>
          <p:nvPr/>
        </p:nvSpPr>
        <p:spPr bwMode="auto">
          <a:xfrm>
            <a:off x="5175849" y="2342173"/>
            <a:ext cx="6849373" cy="1015663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000" i="1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Pasal</a:t>
            </a:r>
            <a:r>
              <a:rPr lang="en-ID" sz="2000" i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23 ayat 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(4) UU SJSN:</a:t>
            </a:r>
          </a:p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Dalam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hal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peserta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membutuhkan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rawat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inap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di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rumah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sakit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,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maka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kelas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pelayanan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di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rumah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sakit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diberikan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i="1" dirty="0" err="1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berdasarkan</a:t>
            </a:r>
            <a:r>
              <a:rPr lang="en-ID" sz="2000" i="1" dirty="0">
                <a:solidFill>
                  <a:schemeClr val="tx2">
                    <a:lumMod val="2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ID" sz="2000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kelas</a:t>
            </a:r>
            <a:r>
              <a:rPr lang="en-ID" sz="2000" b="1" i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000" b="1" i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standar</a:t>
            </a:r>
            <a:endParaRPr lang="en-US" sz="2000" b="1" i="1" dirty="0">
              <a:solidFill>
                <a:srgbClr val="FF0000"/>
              </a:solidFill>
              <a:latin typeface="Arial Narrow" panose="020B0606020202030204" pitchFamily="34" charset="0"/>
              <a:ea typeface="Microsoft Sans Serif" panose="020B06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8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639386" y="623954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1</a:t>
            </a:r>
            <a:endParaRPr lang="en-US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B109E0B-2E06-4B0A-869D-41F94DE5D8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849" y="3450604"/>
            <a:ext cx="6849373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79413" indent="-379413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lang="en-ID" altLang="en-US" sz="2200" err="1">
                <a:latin typeface="Arial Narrow" panose="020B0606020202030204" pitchFamily="34" charset="0"/>
              </a:rPr>
              <a:t>Hak</a:t>
            </a:r>
            <a:r>
              <a:rPr lang="en-ID" altLang="en-US" sz="2200">
                <a:latin typeface="Arial Narrow" panose="020B0606020202030204" pitchFamily="34" charset="0"/>
              </a:rPr>
              <a:t> Peserta </a:t>
            </a:r>
            <a:r>
              <a:rPr lang="en-ID" altLang="en-US" sz="2200">
                <a:latin typeface="Arial Narrow" panose="020B0606020202030204" pitchFamily="34" charset="0"/>
                <a:sym typeface="Wingdings" panose="05000000000000000000" pitchFamily="2" charset="2"/>
              </a:rPr>
              <a:t> </a:t>
            </a:r>
            <a:r>
              <a:rPr lang="en-ID" altLang="en-US" sz="2200" dirty="0" err="1">
                <a:latin typeface="Arial Narrow" panose="020B0606020202030204" pitchFamily="34" charset="0"/>
                <a:sym typeface="Wingdings" panose="05000000000000000000" pitchFamily="2" charset="2"/>
              </a:rPr>
              <a:t>kelas</a:t>
            </a:r>
            <a:r>
              <a:rPr lang="en-ID" altLang="en-US" sz="2200" dirty="0"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en-ID" altLang="en-US" sz="2200" dirty="0" err="1">
                <a:latin typeface="Arial Narrow" panose="020B0606020202030204" pitchFamily="34" charset="0"/>
                <a:sym typeface="Wingdings" panose="05000000000000000000" pitchFamily="2" charset="2"/>
              </a:rPr>
              <a:t>standar</a:t>
            </a:r>
            <a:endParaRPr lang="en-ID" altLang="en-US" sz="2200" dirty="0">
              <a:latin typeface="Arial Narrow" panose="020B0606020202030204" pitchFamily="34" charset="0"/>
              <a:sym typeface="Wingdings" panose="05000000000000000000" pitchFamily="2" charset="2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lang="en-ID" altLang="en-US" sz="2200" dirty="0" err="1">
                <a:latin typeface="Arial Narrow" panose="020B0606020202030204" pitchFamily="34" charset="0"/>
                <a:sym typeface="Wingdings" panose="05000000000000000000" pitchFamily="2" charset="2"/>
              </a:rPr>
              <a:t>Dapat</a:t>
            </a:r>
            <a:r>
              <a:rPr lang="en-ID" altLang="en-US" sz="2200" dirty="0">
                <a:latin typeface="Arial Narrow" panose="020B0606020202030204" pitchFamily="34" charset="0"/>
                <a:sym typeface="Wingdings" panose="05000000000000000000" pitchFamily="2" charset="2"/>
              </a:rPr>
              <a:t> </a:t>
            </a:r>
            <a:r>
              <a:rPr lang="en-ID" altLang="en-US" sz="2200" err="1">
                <a:latin typeface="Arial Narrow" panose="020B0606020202030204" pitchFamily="34" charset="0"/>
                <a:sym typeface="Wingdings" panose="05000000000000000000" pitchFamily="2" charset="2"/>
              </a:rPr>
              <a:t>naik</a:t>
            </a:r>
            <a:r>
              <a:rPr lang="en-ID" altLang="en-US" sz="2200">
                <a:latin typeface="Arial Narrow" panose="020B0606020202030204" pitchFamily="34" charset="0"/>
                <a:sym typeface="Wingdings" panose="05000000000000000000" pitchFamily="2" charset="2"/>
              </a:rPr>
              <a:t> kelas dengan pembayaran sendiri</a:t>
            </a:r>
            <a:endParaRPr lang="en-US" altLang="en-US" sz="2200" dirty="0">
              <a:latin typeface="Arial Narrow" panose="020B060602020203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CA45125E-07AD-457B-BBD2-82C60E71BA7A}"/>
              </a:ext>
            </a:extLst>
          </p:cNvPr>
          <p:cNvSpPr txBox="1"/>
          <p:nvPr/>
        </p:nvSpPr>
        <p:spPr>
          <a:xfrm>
            <a:off x="5175849" y="1832066"/>
            <a:ext cx="6849373" cy="430887"/>
          </a:xfrm>
          <a:prstGeom prst="rect">
            <a:avLst/>
          </a:prstGeom>
          <a:solidFill>
            <a:srgbClr val="F4B183"/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200" dirty="0" err="1">
                <a:latin typeface="Arial Narrow" panose="020B0606020202030204" pitchFamily="34" charset="0"/>
              </a:rPr>
              <a:t>Pasal</a:t>
            </a:r>
            <a:r>
              <a:rPr lang="en-ID" sz="2200" dirty="0">
                <a:latin typeface="Arial Narrow" panose="020B0606020202030204" pitchFamily="34" charset="0"/>
              </a:rPr>
              <a:t> </a:t>
            </a:r>
            <a:r>
              <a:rPr lang="en-ID" sz="2200">
                <a:latin typeface="Arial Narrow" panose="020B0606020202030204" pitchFamily="34" charset="0"/>
              </a:rPr>
              <a:t>19 ayat (1) UU SJSN </a:t>
            </a:r>
            <a:r>
              <a:rPr lang="en-ID" sz="2200" dirty="0" err="1">
                <a:latin typeface="Arial Narrow" panose="020B0606020202030204" pitchFamily="34" charset="0"/>
              </a:rPr>
              <a:t>m</a:t>
            </a:r>
            <a:r>
              <a:rPr lang="en-ID" sz="2200">
                <a:latin typeface="Arial Narrow" panose="020B0606020202030204" pitchFamily="34" charset="0"/>
              </a:rPr>
              <a:t>erujuk </a:t>
            </a:r>
            <a:r>
              <a:rPr lang="en-ID" sz="2200" dirty="0" err="1">
                <a:latin typeface="Arial Narrow" panose="020B0606020202030204" pitchFamily="34" charset="0"/>
              </a:rPr>
              <a:t>pada</a:t>
            </a:r>
            <a:r>
              <a:rPr lang="en-ID" sz="2200" dirty="0">
                <a:latin typeface="Arial Narrow" panose="020B0606020202030204" pitchFamily="34" charset="0"/>
              </a:rPr>
              <a:t> </a:t>
            </a:r>
            <a:r>
              <a:rPr lang="en-ID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prinsip</a:t>
            </a:r>
            <a:r>
              <a:rPr lang="en-ID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ekuitas</a:t>
            </a:r>
            <a:endParaRPr lang="en-US" sz="2200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5175849" y="4308408"/>
            <a:ext cx="6849373" cy="157021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>
                <a:solidFill>
                  <a:schemeClr val="tx1"/>
                </a:solidFill>
                <a:latin typeface="Arial Narrow" panose="020B0606020202030204" pitchFamily="34" charset="0"/>
              </a:rPr>
              <a:t>Sasaran Butir 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3 Roadmap JKN 2012-2019 :</a:t>
            </a:r>
          </a:p>
          <a:p>
            <a:pPr algn="ctr"/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Paket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manfaat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medis</a:t>
            </a:r>
            <a:r>
              <a:rPr lang="en-US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err="1">
                <a:solidFill>
                  <a:srgbClr val="FF0000"/>
                </a:solidFill>
                <a:latin typeface="Arial Narrow" panose="020B0606020202030204" pitchFamily="34" charset="0"/>
              </a:rPr>
              <a:t>dan</a:t>
            </a:r>
            <a:r>
              <a:rPr lang="en-US" sz="2200" b="1">
                <a:solidFill>
                  <a:srgbClr val="FF0000"/>
                </a:solidFill>
                <a:latin typeface="Arial Narrow" panose="020B0606020202030204" pitchFamily="34" charset="0"/>
              </a:rPr>
              <a:t> non-medis </a:t>
            </a:r>
            <a:r>
              <a:rPr lang="en-US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(</a:t>
            </a:r>
            <a:r>
              <a:rPr lang="en-US" sz="2200" b="1" err="1">
                <a:solidFill>
                  <a:srgbClr val="FF0000"/>
                </a:solidFill>
                <a:latin typeface="Arial Narrow" panose="020B0606020202030204" pitchFamily="34" charset="0"/>
              </a:rPr>
              <a:t>kelas</a:t>
            </a:r>
            <a:r>
              <a:rPr lang="en-US" sz="2200" b="1">
                <a:solidFill>
                  <a:srgbClr val="FF0000"/>
                </a:solidFill>
                <a:latin typeface="Arial Narrow" panose="020B0606020202030204" pitchFamily="34" charset="0"/>
              </a:rPr>
              <a:t> perawatan</a:t>
            </a:r>
            <a:r>
              <a:rPr lang="en-US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) </a:t>
            </a:r>
            <a:r>
              <a:rPr lang="en-US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sudah</a:t>
            </a:r>
            <a:r>
              <a:rPr lang="en-US" sz="22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sz="2200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sama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,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tidak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ada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perbedaan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untuk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mewujudkan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err="1">
                <a:solidFill>
                  <a:schemeClr val="tx1"/>
                </a:solidFill>
                <a:latin typeface="Arial Narrow" panose="020B0606020202030204" pitchFamily="34" charset="0"/>
              </a:rPr>
              <a:t>keadilan</a:t>
            </a:r>
            <a:r>
              <a:rPr lang="en-US" sz="2200">
                <a:solidFill>
                  <a:schemeClr val="tx1"/>
                </a:solidFill>
                <a:latin typeface="Arial Narrow" panose="020B0606020202030204" pitchFamily="34" charset="0"/>
              </a:rPr>
              <a:t> sosial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bagi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seluruh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US" sz="2200" dirty="0" err="1">
                <a:solidFill>
                  <a:schemeClr val="tx1"/>
                </a:solidFill>
                <a:latin typeface="Arial Narrow" panose="020B0606020202030204" pitchFamily="34" charset="0"/>
              </a:rPr>
              <a:t>rakyat</a:t>
            </a:r>
            <a:r>
              <a:rPr lang="en-US" sz="2200" dirty="0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</a:p>
        </p:txBody>
      </p:sp>
      <p:grpSp>
        <p:nvGrpSpPr>
          <p:cNvPr id="69" name="그룹 6">
            <a:extLst>
              <a:ext uri="{FF2B5EF4-FFF2-40B4-BE49-F238E27FC236}">
                <a16:creationId xmlns:a16="http://schemas.microsoft.com/office/drawing/2014/main" id="{3DF3FB27-B440-4259-AA33-3D978DAB7C29}"/>
              </a:ext>
            </a:extLst>
          </p:cNvPr>
          <p:cNvGrpSpPr/>
          <p:nvPr/>
        </p:nvGrpSpPr>
        <p:grpSpPr>
          <a:xfrm>
            <a:off x="993812" y="5745717"/>
            <a:ext cx="4986776" cy="944836"/>
            <a:chOff x="3837" y="1628802"/>
            <a:chExt cx="2726778" cy="579649"/>
          </a:xfrm>
          <a:solidFill>
            <a:schemeClr val="accent6"/>
          </a:solidFill>
        </p:grpSpPr>
        <p:sp>
          <p:nvSpPr>
            <p:cNvPr id="70" name="Round Same Side Corner Rectangle 69">
              <a:extLst>
                <a:ext uri="{FF2B5EF4-FFF2-40B4-BE49-F238E27FC236}">
                  <a16:creationId xmlns:a16="http://schemas.microsoft.com/office/drawing/2014/main" id="{E4DE3FC1-6968-419D-B073-23581965A5E9}"/>
                </a:ext>
              </a:extLst>
            </p:cNvPr>
            <p:cNvSpPr/>
            <p:nvPr/>
          </p:nvSpPr>
          <p:spPr>
            <a:xfrm rot="5400000">
              <a:off x="414657" y="1217982"/>
              <a:ext cx="579649" cy="140129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sp>
          <p:nvSpPr>
            <p:cNvPr id="71" name="Round Same Side Corner Rectangle 70">
              <a:extLst>
                <a:ext uri="{FF2B5EF4-FFF2-40B4-BE49-F238E27FC236}">
                  <a16:creationId xmlns:a16="http://schemas.microsoft.com/office/drawing/2014/main" id="{10E71159-7330-4463-8CAC-EC32AB176DE7}"/>
                </a:ext>
              </a:extLst>
            </p:cNvPr>
            <p:cNvSpPr/>
            <p:nvPr/>
          </p:nvSpPr>
          <p:spPr>
            <a:xfrm rot="5400000">
              <a:off x="437479" y="1263872"/>
              <a:ext cx="442225" cy="130950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 dirty="0"/>
            </a:p>
          </p:txBody>
        </p:sp>
        <p:sp>
          <p:nvSpPr>
            <p:cNvPr id="72" name="Round Same Side Corner Rectangle 71">
              <a:extLst>
                <a:ext uri="{FF2B5EF4-FFF2-40B4-BE49-F238E27FC236}">
                  <a16:creationId xmlns:a16="http://schemas.microsoft.com/office/drawing/2014/main" id="{AFA0A502-BE9D-4517-A9CF-9B0568943829}"/>
                </a:ext>
              </a:extLst>
            </p:cNvPr>
            <p:cNvSpPr/>
            <p:nvPr/>
          </p:nvSpPr>
          <p:spPr>
            <a:xfrm rot="5400000">
              <a:off x="1308847" y="1839861"/>
              <a:ext cx="221112" cy="157531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5B9BD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598FE1E-97A9-4DE3-9659-C77FFE0AE5FD}"/>
                </a:ext>
              </a:extLst>
            </p:cNvPr>
            <p:cNvGrpSpPr/>
            <p:nvPr/>
          </p:nvGrpSpPr>
          <p:grpSpPr>
            <a:xfrm>
              <a:off x="1498169" y="1884388"/>
              <a:ext cx="1232446" cy="68464"/>
              <a:chOff x="3275856" y="2518047"/>
              <a:chExt cx="1944192" cy="108003"/>
            </a:xfrm>
            <a:grpFill/>
          </p:grpSpPr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7"/>
                <a:ext cx="1728192" cy="108000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sp>
            <p:nvSpPr>
              <p:cNvPr id="76" name="Right Triangle 75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48"/>
                <a:ext cx="108000" cy="216000"/>
              </a:xfrm>
              <a:prstGeom prst="rtTriangle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3510D2FB-290B-4819-9B8C-B0DC0035063E}"/>
                  </a:ext>
                </a:extLst>
              </p:cNvPr>
              <p:cNvSpPr/>
              <p:nvPr/>
            </p:nvSpPr>
            <p:spPr>
              <a:xfrm>
                <a:off x="3275856" y="2518048"/>
                <a:ext cx="1728192" cy="108000"/>
              </a:xfrm>
              <a:prstGeom prst="rect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  <p:sp>
            <p:nvSpPr>
              <p:cNvPr id="111" name="Right Triangle 110">
                <a:extLst>
                  <a:ext uri="{FF2B5EF4-FFF2-40B4-BE49-F238E27FC236}">
                    <a16:creationId xmlns:a16="http://schemas.microsoft.com/office/drawing/2014/main" id="{424565F6-A4F6-4BE0-A7D7-8C7F88FDD907}"/>
                  </a:ext>
                </a:extLst>
              </p:cNvPr>
              <p:cNvSpPr/>
              <p:nvPr/>
            </p:nvSpPr>
            <p:spPr>
              <a:xfrm rot="5400000">
                <a:off x="5058048" y="2464050"/>
                <a:ext cx="108000" cy="216000"/>
              </a:xfrm>
              <a:prstGeom prst="rtTriangle">
                <a:avLst/>
              </a:prstGeom>
              <a:solidFill>
                <a:srgbClr val="5B9BD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286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29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571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715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857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000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144" algn="l" defTabSz="914286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sz="2700"/>
              </a:p>
            </p:txBody>
          </p:sp>
        </p:grpSp>
        <p:sp>
          <p:nvSpPr>
            <p:cNvPr id="74" name="Round Same Side Corner Rectangle 73">
              <a:extLst>
                <a:ext uri="{FF2B5EF4-FFF2-40B4-BE49-F238E27FC236}">
                  <a16:creationId xmlns:a16="http://schemas.microsoft.com/office/drawing/2014/main" id="{686F05AD-521B-4D00-A23E-7524D50CE5A2}"/>
                </a:ext>
              </a:extLst>
            </p:cNvPr>
            <p:cNvSpPr/>
            <p:nvPr/>
          </p:nvSpPr>
          <p:spPr>
            <a:xfrm rot="5400000">
              <a:off x="561835" y="1402946"/>
              <a:ext cx="359752" cy="103135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286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29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571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715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857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000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144" algn="l" defTabSz="914286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sz="2700"/>
            </a:p>
          </p:txBody>
        </p:sp>
      </p:grpSp>
      <p:sp>
        <p:nvSpPr>
          <p:cNvPr id="3" name="Oval 2"/>
          <p:cNvSpPr/>
          <p:nvPr/>
        </p:nvSpPr>
        <p:spPr>
          <a:xfrm>
            <a:off x="5633911" y="6120258"/>
            <a:ext cx="518127" cy="494095"/>
          </a:xfrm>
          <a:prstGeom prst="ellipse">
            <a:avLst/>
          </a:prstGeom>
          <a:solidFill>
            <a:srgbClr val="5B9BD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045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3" grpId="0" animBg="1"/>
      <p:bldP spid="33" grpId="1" animBg="1"/>
      <p:bldP spid="39" grpId="0" animBg="1"/>
      <p:bldP spid="4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6012DE67-6C1E-4B4B-92A4-1F4C2DEDF208}"/>
              </a:ext>
            </a:extLst>
          </p:cNvPr>
          <p:cNvSpPr/>
          <p:nvPr/>
        </p:nvSpPr>
        <p:spPr>
          <a:xfrm>
            <a:off x="4743008" y="3024192"/>
            <a:ext cx="644607" cy="47682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351F7D41-3C42-4B85-9CCF-92E470111DE0}"/>
              </a:ext>
            </a:extLst>
          </p:cNvPr>
          <p:cNvSpPr/>
          <p:nvPr/>
        </p:nvSpPr>
        <p:spPr>
          <a:xfrm rot="10800000">
            <a:off x="7381823" y="3045102"/>
            <a:ext cx="734454" cy="47682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grpSp>
        <p:nvGrpSpPr>
          <p:cNvPr id="47" name="그룹 4">
            <a:extLst>
              <a:ext uri="{FF2B5EF4-FFF2-40B4-BE49-F238E27FC236}">
                <a16:creationId xmlns:a16="http://schemas.microsoft.com/office/drawing/2014/main" id="{CC90342D-3B26-474E-8BA9-AFC81C30999E}"/>
              </a:ext>
            </a:extLst>
          </p:cNvPr>
          <p:cNvGrpSpPr/>
          <p:nvPr/>
        </p:nvGrpSpPr>
        <p:grpSpPr>
          <a:xfrm>
            <a:off x="4886000" y="1725285"/>
            <a:ext cx="3050301" cy="3444540"/>
            <a:chOff x="4613536" y="2164199"/>
            <a:chExt cx="2956435" cy="3337816"/>
          </a:xfrm>
        </p:grpSpPr>
        <p:sp>
          <p:nvSpPr>
            <p:cNvPr id="48" name="Pie 14">
              <a:extLst>
                <a:ext uri="{FF2B5EF4-FFF2-40B4-BE49-F238E27FC236}">
                  <a16:creationId xmlns:a16="http://schemas.microsoft.com/office/drawing/2014/main" id="{4A303D82-4AD0-47EB-A952-88440AB147B8}"/>
                </a:ext>
              </a:extLst>
            </p:cNvPr>
            <p:cNvSpPr/>
            <p:nvPr/>
          </p:nvSpPr>
          <p:spPr>
            <a:xfrm>
              <a:off x="4613536" y="2363855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49" name="Pie 22">
              <a:extLst>
                <a:ext uri="{FF2B5EF4-FFF2-40B4-BE49-F238E27FC236}">
                  <a16:creationId xmlns:a16="http://schemas.microsoft.com/office/drawing/2014/main" id="{3711BEB3-379E-4F1F-905B-A982C2FCF04A}"/>
                </a:ext>
              </a:extLst>
            </p:cNvPr>
            <p:cNvSpPr/>
            <p:nvPr/>
          </p:nvSpPr>
          <p:spPr>
            <a:xfrm rot="10800000">
              <a:off x="4649383" y="2381767"/>
              <a:ext cx="2920588" cy="2920588"/>
            </a:xfrm>
            <a:prstGeom prst="pie">
              <a:avLst>
                <a:gd name="adj1" fmla="val 10775528"/>
                <a:gd name="adj2" fmla="val 1620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A1DA3CD-8333-4FC1-ABC5-235D871E8D42}"/>
                </a:ext>
              </a:extLst>
            </p:cNvPr>
            <p:cNvSpPr/>
            <p:nvPr/>
          </p:nvSpPr>
          <p:spPr>
            <a:xfrm>
              <a:off x="5118427" y="2853991"/>
              <a:ext cx="1946652" cy="1946652"/>
            </a:xfrm>
            <a:prstGeom prst="ellipse">
              <a:avLst/>
            </a:prstGeom>
            <a:solidFill>
              <a:schemeClr val="bg1"/>
            </a:solidFill>
            <a:ln w="889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1" name="Isosceles Triangle 50">
              <a:extLst>
                <a:ext uri="{FF2B5EF4-FFF2-40B4-BE49-F238E27FC236}">
                  <a16:creationId xmlns:a16="http://schemas.microsoft.com/office/drawing/2014/main" id="{D344692D-CC5B-4069-9725-4E11FC4B799E}"/>
                </a:ext>
              </a:extLst>
            </p:cNvPr>
            <p:cNvSpPr/>
            <p:nvPr/>
          </p:nvSpPr>
          <p:spPr>
            <a:xfrm rot="5400000">
              <a:off x="5911556" y="2299861"/>
              <a:ext cx="847738" cy="57641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  <p:sp>
          <p:nvSpPr>
            <p:cNvPr id="52" name="Isosceles Triangle 51">
              <a:extLst>
                <a:ext uri="{FF2B5EF4-FFF2-40B4-BE49-F238E27FC236}">
                  <a16:creationId xmlns:a16="http://schemas.microsoft.com/office/drawing/2014/main" id="{4EC06A36-9B13-434A-BE79-66F301E7DBFA}"/>
                </a:ext>
              </a:extLst>
            </p:cNvPr>
            <p:cNvSpPr/>
            <p:nvPr/>
          </p:nvSpPr>
          <p:spPr>
            <a:xfrm rot="16200000">
              <a:off x="5424212" y="4789939"/>
              <a:ext cx="847738" cy="576413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C2E68261-44B9-4438-B006-223D47519BE6}"/>
              </a:ext>
            </a:extLst>
          </p:cNvPr>
          <p:cNvSpPr txBox="1"/>
          <p:nvPr/>
        </p:nvSpPr>
        <p:spPr>
          <a:xfrm>
            <a:off x="1031738" y="465955"/>
            <a:ext cx="2804022" cy="46166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dirty="0" err="1">
                <a:latin typeface="Arial Narrow" panose="020B0606020202030204" pitchFamily="34" charset="0"/>
              </a:rPr>
              <a:t>Prinsip</a:t>
            </a:r>
            <a:r>
              <a:rPr lang="en-ID" sz="2400" b="1" dirty="0">
                <a:latin typeface="Arial Narrow" panose="020B0606020202030204" pitchFamily="34" charset="0"/>
              </a:rPr>
              <a:t> </a:t>
            </a:r>
            <a:r>
              <a:rPr lang="en-ID" sz="2400" b="1" dirty="0" err="1">
                <a:latin typeface="Arial Narrow" panose="020B0606020202030204" pitchFamily="34" charset="0"/>
              </a:rPr>
              <a:t>Ekuitas</a:t>
            </a:r>
            <a:r>
              <a:rPr lang="en-ID" sz="2400" b="1" dirty="0">
                <a:latin typeface="Arial Narrow" panose="020B0606020202030204" pitchFamily="34" charset="0"/>
              </a:rPr>
              <a:t>*</a:t>
            </a:r>
            <a:endParaRPr lang="en-US" sz="2400" b="1" dirty="0">
              <a:latin typeface="Arial Narrow" panose="020B0606020202030204" pitchFamily="34" charset="0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4F470A8-9D75-47E9-817C-899110282536}"/>
              </a:ext>
            </a:extLst>
          </p:cNvPr>
          <p:cNvSpPr txBox="1"/>
          <p:nvPr/>
        </p:nvSpPr>
        <p:spPr>
          <a:xfrm>
            <a:off x="664457" y="1164455"/>
            <a:ext cx="3867150" cy="115416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300" b="1" dirty="0" err="1">
                <a:latin typeface="Arial Narrow" panose="020B0606020202030204" pitchFamily="34" charset="0"/>
              </a:rPr>
              <a:t>Ekuitas</a:t>
            </a:r>
            <a:r>
              <a:rPr lang="en-ID" sz="2300" b="1" dirty="0">
                <a:latin typeface="Arial Narrow" panose="020B0606020202030204" pitchFamily="34" charset="0"/>
              </a:rPr>
              <a:t> horizontal: </a:t>
            </a:r>
            <a:r>
              <a:rPr lang="en-ID" sz="2300" dirty="0" err="1">
                <a:latin typeface="Arial Narrow" panose="020B0606020202030204" pitchFamily="34" charset="0"/>
              </a:rPr>
              <a:t>perlakuan</a:t>
            </a:r>
            <a:r>
              <a:rPr lang="en-ID" sz="2300" dirty="0">
                <a:latin typeface="Arial Narrow" panose="020B0606020202030204" pitchFamily="34" charset="0"/>
              </a:rPr>
              <a:t> yang </a:t>
            </a:r>
            <a:r>
              <a:rPr lang="en-ID" sz="2300" dirty="0" err="1">
                <a:latin typeface="Arial Narrow" panose="020B0606020202030204" pitchFamily="34" charset="0"/>
              </a:rPr>
              <a:t>sama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terhadap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kebutuhan</a:t>
            </a:r>
            <a:r>
              <a:rPr lang="en-ID" sz="2300" dirty="0">
                <a:latin typeface="Arial Narrow" panose="020B0606020202030204" pitchFamily="34" charset="0"/>
              </a:rPr>
              <a:t> yang </a:t>
            </a:r>
            <a:r>
              <a:rPr lang="en-ID" sz="2300" dirty="0" err="1">
                <a:latin typeface="Arial Narrow" panose="020B0606020202030204" pitchFamily="34" charset="0"/>
              </a:rPr>
              <a:t>sama</a:t>
            </a:r>
            <a:endParaRPr lang="en-ID" sz="2300" dirty="0">
              <a:latin typeface="Arial Narrow" panose="020B0606020202030204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603FD88-B876-49EB-B8AD-5D62569DC8B5}"/>
              </a:ext>
            </a:extLst>
          </p:cNvPr>
          <p:cNvSpPr txBox="1"/>
          <p:nvPr/>
        </p:nvSpPr>
        <p:spPr>
          <a:xfrm>
            <a:off x="685094" y="2558280"/>
            <a:ext cx="3846513" cy="186204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300" b="1">
                <a:latin typeface="Arial Narrow" panose="020B0606020202030204" pitchFamily="34" charset="0"/>
              </a:rPr>
              <a:t>Ekuitas vertikal: </a:t>
            </a:r>
            <a:r>
              <a:rPr lang="en-ID" sz="2300">
                <a:latin typeface="Arial Narrow" panose="020B0606020202030204" pitchFamily="34" charset="0"/>
              </a:rPr>
              <a:t>perlakuan yang berbeda untuk kebutuhan yang tidak sama dan pembiayaan kesehatan berdasarkan kemampuan membayar.</a:t>
            </a:r>
            <a:endParaRPr lang="en-ID" sz="2300" dirty="0">
              <a:latin typeface="Arial Narrow" panose="020B0606020202030204" pitchFamily="34" charset="0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175001B-341A-4A65-9E3B-FAFE8B050EBE}"/>
              </a:ext>
            </a:extLst>
          </p:cNvPr>
          <p:cNvSpPr/>
          <p:nvPr/>
        </p:nvSpPr>
        <p:spPr>
          <a:xfrm>
            <a:off x="346023" y="328141"/>
            <a:ext cx="4378493" cy="4336167"/>
          </a:xfrm>
          <a:prstGeom prst="rect">
            <a:avLst/>
          </a:prstGeom>
          <a:noFill/>
          <a:ln w="57150">
            <a:solidFill>
              <a:srgbClr val="5B9BD5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33">
              <a:latin typeface="Arial Narrow" panose="020B0606020202030204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FE989835-CA8C-42BF-8880-469E9AB45038}"/>
              </a:ext>
            </a:extLst>
          </p:cNvPr>
          <p:cNvSpPr txBox="1"/>
          <p:nvPr/>
        </p:nvSpPr>
        <p:spPr>
          <a:xfrm>
            <a:off x="8259529" y="2278702"/>
            <a:ext cx="3525985" cy="363176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 w="19050">
            <a:solidFill>
              <a:schemeClr val="accent2"/>
            </a:solidFill>
            <a:prstDash val="solid"/>
          </a:ln>
        </p:spPr>
        <p:txBody>
          <a:bodyPr wrap="square">
            <a:spAutoFit/>
          </a:bodyPr>
          <a:lstStyle/>
          <a:p>
            <a:pPr marL="380990" indent="-38099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300" dirty="0">
                <a:latin typeface="Arial Narrow" panose="020B0606020202030204" pitchFamily="34" charset="0"/>
              </a:rPr>
              <a:t>Kelas </a:t>
            </a:r>
            <a:r>
              <a:rPr lang="en-ID" sz="2300" dirty="0" err="1">
                <a:latin typeface="Arial Narrow" panose="020B0606020202030204" pitchFamily="34" charset="0"/>
              </a:rPr>
              <a:t>rawat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inap</a:t>
            </a:r>
            <a:r>
              <a:rPr lang="en-ID" sz="2300" dirty="0">
                <a:latin typeface="Arial Narrow" panose="020B0606020202030204" pitchFamily="34" charset="0"/>
              </a:rPr>
              <a:t> RS </a:t>
            </a:r>
            <a:r>
              <a:rPr lang="en-ID" sz="2300" dirty="0" err="1">
                <a:latin typeface="Arial Narrow" panose="020B0606020202030204" pitchFamily="34" charset="0"/>
              </a:rPr>
              <a:t>dengan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kesamaan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pelayanan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medis</a:t>
            </a:r>
            <a:r>
              <a:rPr lang="en-ID" sz="2300" dirty="0">
                <a:latin typeface="Arial Narrow" panose="020B0606020202030204" pitchFamily="34" charset="0"/>
              </a:rPr>
              <a:t> yang </a:t>
            </a:r>
            <a:r>
              <a:rPr lang="en-ID" sz="2300" dirty="0" err="1">
                <a:latin typeface="Arial Narrow" panose="020B0606020202030204" pitchFamily="34" charset="0"/>
              </a:rPr>
              <a:t>sama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untuk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penyakit</a:t>
            </a:r>
            <a:r>
              <a:rPr lang="en-ID" sz="2300" dirty="0">
                <a:latin typeface="Arial Narrow" panose="020B0606020202030204" pitchFamily="34" charset="0"/>
              </a:rPr>
              <a:t> yang </a:t>
            </a:r>
            <a:r>
              <a:rPr lang="en-ID" sz="2300" dirty="0" err="1">
                <a:latin typeface="Arial Narrow" panose="020B0606020202030204" pitchFamily="34" charset="0"/>
              </a:rPr>
              <a:t>sama</a:t>
            </a:r>
            <a:r>
              <a:rPr lang="en-ID" sz="2300" dirty="0">
                <a:latin typeface="Arial Narrow" panose="020B0606020202030204" pitchFamily="34" charset="0"/>
              </a:rPr>
              <a:t>. </a:t>
            </a: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ID" sz="2300" dirty="0">
              <a:latin typeface="Arial Narrow" panose="020B0606020202030204" pitchFamily="34" charset="0"/>
            </a:endParaRPr>
          </a:p>
          <a:p>
            <a:pPr marL="380990" indent="-380990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300" i="1">
                <a:latin typeface="Arial Narrow" panose="020B0606020202030204" pitchFamily="34" charset="0"/>
              </a:rPr>
              <a:t>Amenities</a:t>
            </a:r>
            <a:r>
              <a:rPr lang="en-ID" sz="2300">
                <a:latin typeface="Arial Narrow" panose="020B0606020202030204" pitchFamily="34" charset="0"/>
              </a:rPr>
              <a:t>/kenyamanan </a:t>
            </a:r>
            <a:r>
              <a:rPr lang="en-ID" sz="2300" dirty="0" err="1">
                <a:latin typeface="Arial Narrow" panose="020B0606020202030204" pitchFamily="34" charset="0"/>
              </a:rPr>
              <a:t>standar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namun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dapat</a:t>
            </a:r>
            <a:r>
              <a:rPr lang="en-ID" sz="2300" dirty="0">
                <a:latin typeface="Arial Narrow" panose="020B0606020202030204" pitchFamily="34" charset="0"/>
              </a:rPr>
              <a:t> naik </a:t>
            </a:r>
            <a:r>
              <a:rPr lang="en-ID" sz="2300" dirty="0" err="1">
                <a:latin typeface="Arial Narrow" panose="020B0606020202030204" pitchFamily="34" charset="0"/>
              </a:rPr>
              <a:t>kelas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dengan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tambahan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biaya</a:t>
            </a:r>
            <a:r>
              <a:rPr lang="en-ID" sz="2300" dirty="0">
                <a:latin typeface="Arial Narrow" panose="020B0606020202030204" pitchFamily="34" charset="0"/>
              </a:rPr>
              <a:t> </a:t>
            </a:r>
            <a:r>
              <a:rPr lang="en-ID" sz="2300" dirty="0" err="1">
                <a:latin typeface="Arial Narrow" panose="020B0606020202030204" pitchFamily="34" charset="0"/>
              </a:rPr>
              <a:t>sendiri</a:t>
            </a:r>
            <a:r>
              <a:rPr lang="en-ID" sz="2300" dirty="0">
                <a:latin typeface="Arial Narrow" panose="020B0606020202030204" pitchFamily="34" charset="0"/>
              </a:rPr>
              <a:t>/</a:t>
            </a:r>
            <a:r>
              <a:rPr lang="en-ID" sz="2300" dirty="0" err="1">
                <a:latin typeface="Arial Narrow" panose="020B0606020202030204" pitchFamily="34" charset="0"/>
              </a:rPr>
              <a:t>asuransi</a:t>
            </a:r>
            <a:r>
              <a:rPr lang="en-ID" sz="2300" dirty="0">
                <a:latin typeface="Arial Narrow" panose="020B0606020202030204" pitchFamily="34" charset="0"/>
              </a:rPr>
              <a:t> lain.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A726101-73C0-489A-AE52-803A68F72958}"/>
              </a:ext>
            </a:extLst>
          </p:cNvPr>
          <p:cNvSpPr txBox="1"/>
          <p:nvPr/>
        </p:nvSpPr>
        <p:spPr>
          <a:xfrm>
            <a:off x="9086602" y="1703107"/>
            <a:ext cx="1987071" cy="461665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dirty="0" err="1">
                <a:latin typeface="Arial Narrow" panose="020B0606020202030204" pitchFamily="34" charset="0"/>
              </a:rPr>
              <a:t>Pengertian</a:t>
            </a:r>
            <a:endParaRPr lang="en-ID" sz="2400" b="1" dirty="0">
              <a:latin typeface="Arial Narrow" panose="020B0606020202030204" pitchFamily="34" charset="0"/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F9BBD4F8-A869-492F-9770-A24E64C0DB5D}"/>
              </a:ext>
            </a:extLst>
          </p:cNvPr>
          <p:cNvSpPr/>
          <p:nvPr/>
        </p:nvSpPr>
        <p:spPr>
          <a:xfrm>
            <a:off x="8107283" y="1524912"/>
            <a:ext cx="3858613" cy="4530522"/>
          </a:xfrm>
          <a:prstGeom prst="rect">
            <a:avLst/>
          </a:prstGeom>
          <a:noFill/>
          <a:ln w="57150">
            <a:solidFill>
              <a:schemeClr val="accent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2133">
              <a:latin typeface="Arial Narrow" panose="020B060602020203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13C02AD-50BD-490A-96A6-A56B60DE1AB2}"/>
              </a:ext>
            </a:extLst>
          </p:cNvPr>
          <p:cNvSpPr txBox="1"/>
          <p:nvPr/>
        </p:nvSpPr>
        <p:spPr>
          <a:xfrm>
            <a:off x="5577903" y="2854040"/>
            <a:ext cx="1632939" cy="1168539"/>
          </a:xfrm>
          <a:prstGeom prst="ellipse">
            <a:avLst/>
          </a:prstGeom>
          <a:solidFill>
            <a:srgbClr val="FFC000"/>
          </a:soli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err="1">
                <a:solidFill>
                  <a:schemeClr val="tx1"/>
                </a:solidFill>
                <a:latin typeface="Arial Narrow" panose="020B0606020202030204" pitchFamily="34" charset="0"/>
              </a:rPr>
              <a:t>Kelas</a:t>
            </a:r>
            <a:r>
              <a:rPr lang="en-ID" sz="2400" b="1">
                <a:solidFill>
                  <a:schemeClr val="tx1"/>
                </a:solidFill>
                <a:latin typeface="Arial Narrow" panose="020B0606020202030204" pitchFamily="34" charset="0"/>
              </a:rPr>
              <a:t> </a:t>
            </a:r>
            <a:r>
              <a:rPr lang="en-ID" sz="2400" b="1" dirty="0" err="1">
                <a:solidFill>
                  <a:schemeClr val="tx1"/>
                </a:solidFill>
                <a:latin typeface="Arial Narrow" panose="020B0606020202030204" pitchFamily="34" charset="0"/>
              </a:rPr>
              <a:t>S</a:t>
            </a:r>
            <a:r>
              <a:rPr lang="en-ID" sz="2400" b="1">
                <a:solidFill>
                  <a:schemeClr val="tx1"/>
                </a:solidFill>
                <a:latin typeface="Arial Narrow" panose="020B0606020202030204" pitchFamily="34" charset="0"/>
              </a:rPr>
              <a:t>tandar</a:t>
            </a:r>
            <a:endParaRPr lang="en-US" sz="2400" b="1" dirty="0">
              <a:solidFill>
                <a:schemeClr val="tx1"/>
              </a:solidFill>
              <a:latin typeface="Arial Narrow" panose="020B060602020203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5577903" y="273979"/>
            <a:ext cx="6614097" cy="9902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itle 1"/>
          <p:cNvSpPr txBox="1">
            <a:spLocks/>
          </p:cNvSpPr>
          <p:nvPr/>
        </p:nvSpPr>
        <p:spPr>
          <a:xfrm>
            <a:off x="5999226" y="470480"/>
            <a:ext cx="5966670" cy="71087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40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Filosofi Kelas Standar </a:t>
            </a:r>
            <a:endParaRPr lang="ko-KR" altLang="en-US" sz="4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725544" y="369926"/>
            <a:ext cx="273682" cy="737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442B5339-DDA0-4502-87C4-0E71EF76298D}"/>
              </a:ext>
            </a:extLst>
          </p:cNvPr>
          <p:cNvGrpSpPr/>
          <p:nvPr/>
        </p:nvGrpSpPr>
        <p:grpSpPr>
          <a:xfrm rot="16200000">
            <a:off x="2112583" y="3965428"/>
            <a:ext cx="787462" cy="2658892"/>
            <a:chOff x="9124747" y="3738224"/>
            <a:chExt cx="1206402" cy="3207331"/>
          </a:xfrm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4ED2EAD0-F76E-41F2-B9EF-C72D80CA178F}"/>
                </a:ext>
              </a:extLst>
            </p:cNvPr>
            <p:cNvSpPr/>
            <p:nvPr/>
          </p:nvSpPr>
          <p:spPr>
            <a:xfrm rot="16200000">
              <a:off x="9582915" y="4506959"/>
              <a:ext cx="290061" cy="29006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96" name="그룹 247">
              <a:extLst>
                <a:ext uri="{FF2B5EF4-FFF2-40B4-BE49-F238E27FC236}">
                  <a16:creationId xmlns:a16="http://schemas.microsoft.com/office/drawing/2014/main" id="{224D4F53-4A98-48C0-A32F-CD9FD04D51A5}"/>
                </a:ext>
              </a:extLst>
            </p:cNvPr>
            <p:cNvGrpSpPr/>
            <p:nvPr/>
          </p:nvGrpSpPr>
          <p:grpSpPr>
            <a:xfrm rot="5400000">
              <a:off x="9067426" y="3808730"/>
              <a:ext cx="719050" cy="604408"/>
              <a:chOff x="1835978" y="6129099"/>
              <a:chExt cx="539290" cy="453308"/>
            </a:xfrm>
            <a:solidFill>
              <a:schemeClr val="accent2"/>
            </a:solidFill>
          </p:grpSpPr>
          <p:sp>
            <p:nvSpPr>
              <p:cNvPr id="139" name="Oval 138">
                <a:extLst>
                  <a:ext uri="{FF2B5EF4-FFF2-40B4-BE49-F238E27FC236}">
                    <a16:creationId xmlns:a16="http://schemas.microsoft.com/office/drawing/2014/main" id="{E8F65CD6-6076-48D1-B8C7-2A4FAD09AC11}"/>
                  </a:ext>
                </a:extLst>
              </p:cNvPr>
              <p:cNvSpPr/>
              <p:nvPr/>
            </p:nvSpPr>
            <p:spPr>
              <a:xfrm rot="10800000">
                <a:off x="2197275" y="6293467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B31C1CAE-FCF8-4CC6-AE43-7C1F6765CC2C}"/>
                  </a:ext>
                </a:extLst>
              </p:cNvPr>
              <p:cNvSpPr/>
              <p:nvPr/>
            </p:nvSpPr>
            <p:spPr>
              <a:xfrm>
                <a:off x="2256605" y="6129099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Oval 140">
                <a:extLst>
                  <a:ext uri="{FF2B5EF4-FFF2-40B4-BE49-F238E27FC236}">
                    <a16:creationId xmlns:a16="http://schemas.microsoft.com/office/drawing/2014/main" id="{19FF6E8E-7692-4D3D-89DC-0F4FAD344AB6}"/>
                  </a:ext>
                </a:extLst>
              </p:cNvPr>
              <p:cNvSpPr/>
              <p:nvPr/>
            </p:nvSpPr>
            <p:spPr>
              <a:xfrm rot="10800000">
                <a:off x="2011682" y="6417006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918B8829-A9AE-4E9D-A54D-C8B23C049BD0}"/>
                  </a:ext>
                </a:extLst>
              </p:cNvPr>
              <p:cNvSpPr/>
              <p:nvPr/>
            </p:nvSpPr>
            <p:spPr>
              <a:xfrm>
                <a:off x="2061124" y="6129099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C5E41B70-114B-4167-ADF1-6AC2673FF399}"/>
                  </a:ext>
                </a:extLst>
              </p:cNvPr>
              <p:cNvSpPr/>
              <p:nvPr/>
            </p:nvSpPr>
            <p:spPr>
              <a:xfrm rot="10800000">
                <a:off x="1835978" y="6443968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8C3E143B-E87C-4336-925F-CD2777561095}"/>
                  </a:ext>
                </a:extLst>
              </p:cNvPr>
              <p:cNvSpPr/>
              <p:nvPr/>
            </p:nvSpPr>
            <p:spPr>
              <a:xfrm>
                <a:off x="1875531" y="6134265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7" name="그룹 246">
              <a:extLst>
                <a:ext uri="{FF2B5EF4-FFF2-40B4-BE49-F238E27FC236}">
                  <a16:creationId xmlns:a16="http://schemas.microsoft.com/office/drawing/2014/main" id="{80322B37-FA56-4A8C-8358-10934561A6FD}"/>
                </a:ext>
              </a:extLst>
            </p:cNvPr>
            <p:cNvGrpSpPr/>
            <p:nvPr/>
          </p:nvGrpSpPr>
          <p:grpSpPr>
            <a:xfrm rot="5400000">
              <a:off x="9310496" y="4784716"/>
              <a:ext cx="1293070" cy="748232"/>
              <a:chOff x="2406647" y="5677604"/>
              <a:chExt cx="969807" cy="561175"/>
            </a:xfrm>
            <a:solidFill>
              <a:schemeClr val="accent2"/>
            </a:solidFill>
          </p:grpSpPr>
          <p:sp>
            <p:nvSpPr>
              <p:cNvPr id="130" name="Oval 129">
                <a:extLst>
                  <a:ext uri="{FF2B5EF4-FFF2-40B4-BE49-F238E27FC236}">
                    <a16:creationId xmlns:a16="http://schemas.microsoft.com/office/drawing/2014/main" id="{2950395D-8239-4BE3-8FA6-D3AA3F7070CE}"/>
                  </a:ext>
                </a:extLst>
              </p:cNvPr>
              <p:cNvSpPr/>
              <p:nvPr/>
            </p:nvSpPr>
            <p:spPr>
              <a:xfrm>
                <a:off x="2406647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1" name="Oval 130">
                <a:extLst>
                  <a:ext uri="{FF2B5EF4-FFF2-40B4-BE49-F238E27FC236}">
                    <a16:creationId xmlns:a16="http://schemas.microsoft.com/office/drawing/2014/main" id="{183F39AE-229C-434F-8077-2684198BEC20}"/>
                  </a:ext>
                </a:extLst>
              </p:cNvPr>
              <p:cNvSpPr/>
              <p:nvPr/>
            </p:nvSpPr>
            <p:spPr>
              <a:xfrm>
                <a:off x="2651571" y="5788551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B4BC5BFC-A7F3-4117-AD6A-A97B4DFBAE00}"/>
                  </a:ext>
                </a:extLst>
              </p:cNvPr>
              <p:cNvSpPr/>
              <p:nvPr/>
            </p:nvSpPr>
            <p:spPr>
              <a:xfrm rot="10800000">
                <a:off x="2710903" y="5931271"/>
                <a:ext cx="59331" cy="1996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Oval 132">
                <a:extLst>
                  <a:ext uri="{FF2B5EF4-FFF2-40B4-BE49-F238E27FC236}">
                    <a16:creationId xmlns:a16="http://schemas.microsoft.com/office/drawing/2014/main" id="{A3D77060-E860-4337-B92D-B32D3011DB2E}"/>
                  </a:ext>
                </a:extLst>
              </p:cNvPr>
              <p:cNvSpPr/>
              <p:nvPr/>
            </p:nvSpPr>
            <p:spPr>
              <a:xfrm>
                <a:off x="2856940" y="5684789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Rectangle 133">
                <a:extLst>
                  <a:ext uri="{FF2B5EF4-FFF2-40B4-BE49-F238E27FC236}">
                    <a16:creationId xmlns:a16="http://schemas.microsoft.com/office/drawing/2014/main" id="{59C69B59-057A-476C-896B-E6688B1C32B6}"/>
                  </a:ext>
                </a:extLst>
              </p:cNvPr>
              <p:cNvSpPr/>
              <p:nvPr/>
            </p:nvSpPr>
            <p:spPr>
              <a:xfrm rot="10800000">
                <a:off x="2906384" y="5832302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Oval 134">
                <a:extLst>
                  <a:ext uri="{FF2B5EF4-FFF2-40B4-BE49-F238E27FC236}">
                    <a16:creationId xmlns:a16="http://schemas.microsoft.com/office/drawing/2014/main" id="{3564521B-F88E-4BBB-8311-5A1E0DBE201F}"/>
                  </a:ext>
                </a:extLst>
              </p:cNvPr>
              <p:cNvSpPr/>
              <p:nvPr/>
            </p:nvSpPr>
            <p:spPr>
              <a:xfrm>
                <a:off x="3052422" y="5677604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46E53437-084A-4702-A9B0-E191A716C326}"/>
                  </a:ext>
                </a:extLst>
              </p:cNvPr>
              <p:cNvSpPr/>
              <p:nvPr/>
            </p:nvSpPr>
            <p:spPr>
              <a:xfrm rot="10800000">
                <a:off x="3091977" y="580931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7" name="Oval 136">
                <a:extLst>
                  <a:ext uri="{FF2B5EF4-FFF2-40B4-BE49-F238E27FC236}">
                    <a16:creationId xmlns:a16="http://schemas.microsoft.com/office/drawing/2014/main" id="{D85D2E49-DB6D-4919-8A8F-A34D2B1ED3FB}"/>
                  </a:ext>
                </a:extLst>
              </p:cNvPr>
              <p:cNvSpPr/>
              <p:nvPr/>
            </p:nvSpPr>
            <p:spPr>
              <a:xfrm>
                <a:off x="3257792" y="5786456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F448828E-5A10-4908-B045-0C7BBCC1490D}"/>
                  </a:ext>
                </a:extLst>
              </p:cNvPr>
              <p:cNvSpPr/>
              <p:nvPr/>
            </p:nvSpPr>
            <p:spPr>
              <a:xfrm rot="10800000">
                <a:off x="3287458" y="5898389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8" name="그룹 243">
              <a:extLst>
                <a:ext uri="{FF2B5EF4-FFF2-40B4-BE49-F238E27FC236}">
                  <a16:creationId xmlns:a16="http://schemas.microsoft.com/office/drawing/2014/main" id="{5A787A5C-D2BC-4446-B550-733703EF9C90}"/>
                </a:ext>
              </a:extLst>
            </p:cNvPr>
            <p:cNvGrpSpPr/>
            <p:nvPr/>
          </p:nvGrpSpPr>
          <p:grpSpPr>
            <a:xfrm rot="5400000">
              <a:off x="9080612" y="6297011"/>
              <a:ext cx="692681" cy="604408"/>
              <a:chOff x="3712085" y="6129098"/>
              <a:chExt cx="519513" cy="453308"/>
            </a:xfrm>
            <a:solidFill>
              <a:schemeClr val="accent2"/>
            </a:solidFill>
          </p:grpSpPr>
          <p:sp>
            <p:nvSpPr>
              <p:cNvPr id="124" name="Oval 123">
                <a:extLst>
                  <a:ext uri="{FF2B5EF4-FFF2-40B4-BE49-F238E27FC236}">
                    <a16:creationId xmlns:a16="http://schemas.microsoft.com/office/drawing/2014/main" id="{381A1293-C694-441E-B8EB-0A89911C104E}"/>
                  </a:ext>
                </a:extLst>
              </p:cNvPr>
              <p:cNvSpPr/>
              <p:nvPr/>
            </p:nvSpPr>
            <p:spPr>
              <a:xfrm rot="10800000">
                <a:off x="4073382" y="6417005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3FB94838-14E3-4B51-A4AF-3E055D5B50EF}"/>
                  </a:ext>
                </a:extLst>
              </p:cNvPr>
              <p:cNvSpPr/>
              <p:nvPr/>
            </p:nvSpPr>
            <p:spPr>
              <a:xfrm>
                <a:off x="4122824" y="6129098"/>
                <a:ext cx="59331" cy="29861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46992CA4-5931-496E-A41F-DAFFCC933C6D}"/>
                  </a:ext>
                </a:extLst>
              </p:cNvPr>
              <p:cNvSpPr/>
              <p:nvPr/>
            </p:nvSpPr>
            <p:spPr>
              <a:xfrm rot="10800000">
                <a:off x="3897678" y="6443967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B85BDB35-923B-439A-90C1-EE1F1BFF4A56}"/>
                  </a:ext>
                </a:extLst>
              </p:cNvPr>
              <p:cNvSpPr/>
              <p:nvPr/>
            </p:nvSpPr>
            <p:spPr>
              <a:xfrm>
                <a:off x="3937231" y="6134264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8" name="Oval 127">
                <a:extLst>
                  <a:ext uri="{FF2B5EF4-FFF2-40B4-BE49-F238E27FC236}">
                    <a16:creationId xmlns:a16="http://schemas.microsoft.com/office/drawing/2014/main" id="{ADC004F8-30E0-4737-9473-E8ABD35BFA1F}"/>
                  </a:ext>
                </a:extLst>
              </p:cNvPr>
              <p:cNvSpPr/>
              <p:nvPr/>
            </p:nvSpPr>
            <p:spPr>
              <a:xfrm rot="10800000">
                <a:off x="3712085" y="6354892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FFDE091E-E856-47AC-AFCC-19A1C3136AE6}"/>
                  </a:ext>
                </a:extLst>
              </p:cNvPr>
              <p:cNvSpPr/>
              <p:nvPr/>
            </p:nvSpPr>
            <p:spPr>
              <a:xfrm>
                <a:off x="3741750" y="6130005"/>
                <a:ext cx="59331" cy="23161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9" name="그룹 259">
              <a:extLst>
                <a:ext uri="{FF2B5EF4-FFF2-40B4-BE49-F238E27FC236}">
                  <a16:creationId xmlns:a16="http://schemas.microsoft.com/office/drawing/2014/main" id="{B20778D7-B9F5-4E56-BF63-6E4D8ED26A0B}"/>
                </a:ext>
              </a:extLst>
            </p:cNvPr>
            <p:cNvGrpSpPr/>
            <p:nvPr/>
          </p:nvGrpSpPr>
          <p:grpSpPr>
            <a:xfrm rot="5400000">
              <a:off x="9680363" y="3780125"/>
              <a:ext cx="692682" cy="608880"/>
              <a:chOff x="1826089" y="5677604"/>
              <a:chExt cx="519514" cy="456661"/>
            </a:xfrm>
            <a:solidFill>
              <a:schemeClr val="accent5"/>
            </a:solidFill>
          </p:grpSpPr>
          <p:sp>
            <p:nvSpPr>
              <p:cNvPr id="118" name="Rectangle 117">
                <a:extLst>
                  <a:ext uri="{FF2B5EF4-FFF2-40B4-BE49-F238E27FC236}">
                    <a16:creationId xmlns:a16="http://schemas.microsoft.com/office/drawing/2014/main" id="{B7C09506-8B07-485D-9762-20A719BD7ED2}"/>
                  </a:ext>
                </a:extLst>
              </p:cNvPr>
              <p:cNvSpPr/>
              <p:nvPr/>
            </p:nvSpPr>
            <p:spPr>
              <a:xfrm rot="10800000">
                <a:off x="2256606" y="5899323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9" name="Oval 118">
                <a:extLst>
                  <a:ext uri="{FF2B5EF4-FFF2-40B4-BE49-F238E27FC236}">
                    <a16:creationId xmlns:a16="http://schemas.microsoft.com/office/drawing/2014/main" id="{E281E546-425B-494E-8D55-6136E5E2BE81}"/>
                  </a:ext>
                </a:extLst>
              </p:cNvPr>
              <p:cNvSpPr/>
              <p:nvPr/>
            </p:nvSpPr>
            <p:spPr>
              <a:xfrm rot="10800000">
                <a:off x="2226941" y="5788551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0" name="Oval 119">
                <a:extLst>
                  <a:ext uri="{FF2B5EF4-FFF2-40B4-BE49-F238E27FC236}">
                    <a16:creationId xmlns:a16="http://schemas.microsoft.com/office/drawing/2014/main" id="{BDBED28F-3654-498B-9CEC-B03C0A3C7771}"/>
                  </a:ext>
                </a:extLst>
              </p:cNvPr>
              <p:cNvSpPr/>
              <p:nvPr/>
            </p:nvSpPr>
            <p:spPr>
              <a:xfrm rot="10800000">
                <a:off x="2021571" y="5684790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291F7F1A-3DE1-4092-BD9E-DDB6438DB708}"/>
                  </a:ext>
                </a:extLst>
              </p:cNvPr>
              <p:cNvSpPr/>
              <p:nvPr/>
            </p:nvSpPr>
            <p:spPr>
              <a:xfrm rot="10800000">
                <a:off x="2061125" y="5794846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2" name="Oval 121">
                <a:extLst>
                  <a:ext uri="{FF2B5EF4-FFF2-40B4-BE49-F238E27FC236}">
                    <a16:creationId xmlns:a16="http://schemas.microsoft.com/office/drawing/2014/main" id="{9B42C29A-235F-4A27-BF3F-58B63C135938}"/>
                  </a:ext>
                </a:extLst>
              </p:cNvPr>
              <p:cNvSpPr/>
              <p:nvPr/>
            </p:nvSpPr>
            <p:spPr>
              <a:xfrm rot="10800000">
                <a:off x="1826089" y="5677604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A969F082-CBDC-4071-B5C4-B36B4278C77A}"/>
                  </a:ext>
                </a:extLst>
              </p:cNvPr>
              <p:cNvSpPr/>
              <p:nvPr/>
            </p:nvSpPr>
            <p:spPr>
              <a:xfrm rot="10800000">
                <a:off x="1875532" y="5817833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0" name="그룹 245">
              <a:extLst>
                <a:ext uri="{FF2B5EF4-FFF2-40B4-BE49-F238E27FC236}">
                  <a16:creationId xmlns:a16="http://schemas.microsoft.com/office/drawing/2014/main" id="{20BB5E2E-9E0A-40AD-9527-09A9C2D5EB85}"/>
                </a:ext>
              </a:extLst>
            </p:cNvPr>
            <p:cNvGrpSpPr/>
            <p:nvPr/>
          </p:nvGrpSpPr>
          <p:grpSpPr>
            <a:xfrm rot="5400000">
              <a:off x="8945935" y="5057226"/>
              <a:ext cx="966505" cy="608880"/>
              <a:chOff x="2681237" y="6125745"/>
              <a:chExt cx="724882" cy="456662"/>
            </a:xfrm>
            <a:solidFill>
              <a:schemeClr val="accent5"/>
            </a:solidFill>
          </p:grpSpPr>
          <p:sp>
            <p:nvSpPr>
              <p:cNvPr id="110" name="Rectangle 109">
                <a:extLst>
                  <a:ext uri="{FF2B5EF4-FFF2-40B4-BE49-F238E27FC236}">
                    <a16:creationId xmlns:a16="http://schemas.microsoft.com/office/drawing/2014/main" id="{717D4DB7-7FA3-4C94-A218-EF55C6B2D6D9}"/>
                  </a:ext>
                </a:extLst>
              </p:cNvPr>
              <p:cNvSpPr/>
              <p:nvPr/>
            </p:nvSpPr>
            <p:spPr>
              <a:xfrm>
                <a:off x="2710902" y="6125746"/>
                <a:ext cx="59331" cy="2349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1" name="Oval 110">
                <a:extLst>
                  <a:ext uri="{FF2B5EF4-FFF2-40B4-BE49-F238E27FC236}">
                    <a16:creationId xmlns:a16="http://schemas.microsoft.com/office/drawing/2014/main" id="{7A139CE8-E414-44ED-8525-D9EA9F1D5EA8}"/>
                  </a:ext>
                </a:extLst>
              </p:cNvPr>
              <p:cNvSpPr/>
              <p:nvPr/>
            </p:nvSpPr>
            <p:spPr>
              <a:xfrm>
                <a:off x="2681237" y="6352798"/>
                <a:ext cx="118662" cy="11866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2" name="Oval 111">
                <a:extLst>
                  <a:ext uri="{FF2B5EF4-FFF2-40B4-BE49-F238E27FC236}">
                    <a16:creationId xmlns:a16="http://schemas.microsoft.com/office/drawing/2014/main" id="{8BB4C5CA-827F-414C-865E-FB9282ACD9B7}"/>
                  </a:ext>
                </a:extLst>
              </p:cNvPr>
              <p:cNvSpPr/>
              <p:nvPr/>
            </p:nvSpPr>
            <p:spPr>
              <a:xfrm>
                <a:off x="2866829" y="6436782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3" name="Rectangle 112">
                <a:extLst>
                  <a:ext uri="{FF2B5EF4-FFF2-40B4-BE49-F238E27FC236}">
                    <a16:creationId xmlns:a16="http://schemas.microsoft.com/office/drawing/2014/main" id="{269509C1-3838-47CB-9FE2-C102AC21E2D6}"/>
                  </a:ext>
                </a:extLst>
              </p:cNvPr>
              <p:cNvSpPr/>
              <p:nvPr/>
            </p:nvSpPr>
            <p:spPr>
              <a:xfrm>
                <a:off x="2906383" y="6130912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4" name="Oval 113">
                <a:extLst>
                  <a:ext uri="{FF2B5EF4-FFF2-40B4-BE49-F238E27FC236}">
                    <a16:creationId xmlns:a16="http://schemas.microsoft.com/office/drawing/2014/main" id="{F9AA408E-7BA2-4F04-BC7C-E95BC02A5FCF}"/>
                  </a:ext>
                </a:extLst>
              </p:cNvPr>
              <p:cNvSpPr/>
              <p:nvPr/>
            </p:nvSpPr>
            <p:spPr>
              <a:xfrm>
                <a:off x="3042533" y="6424191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B6CFB2C2-CC49-4C06-ADF0-B724E58D8C8B}"/>
                  </a:ext>
                </a:extLst>
              </p:cNvPr>
              <p:cNvSpPr/>
              <p:nvPr/>
            </p:nvSpPr>
            <p:spPr>
              <a:xfrm>
                <a:off x="3091976" y="6125746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6" name="Oval 115">
                <a:extLst>
                  <a:ext uri="{FF2B5EF4-FFF2-40B4-BE49-F238E27FC236}">
                    <a16:creationId xmlns:a16="http://schemas.microsoft.com/office/drawing/2014/main" id="{AA5422F4-EE64-4EB2-A408-5914DD7316FC}"/>
                  </a:ext>
                </a:extLst>
              </p:cNvPr>
              <p:cNvSpPr/>
              <p:nvPr/>
            </p:nvSpPr>
            <p:spPr>
              <a:xfrm>
                <a:off x="3228126" y="6295562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41191D0-0D56-4190-87E3-0D1435E099BC}"/>
                  </a:ext>
                </a:extLst>
              </p:cNvPr>
              <p:cNvSpPr/>
              <p:nvPr/>
            </p:nvSpPr>
            <p:spPr>
              <a:xfrm>
                <a:off x="3287457" y="6125745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1" name="그룹 244">
              <a:extLst>
                <a:ext uri="{FF2B5EF4-FFF2-40B4-BE49-F238E27FC236}">
                  <a16:creationId xmlns:a16="http://schemas.microsoft.com/office/drawing/2014/main" id="{AB8BBBD2-A95E-4382-A451-8DBD363AF68B}"/>
                </a:ext>
              </a:extLst>
            </p:cNvPr>
            <p:cNvGrpSpPr/>
            <p:nvPr/>
          </p:nvGrpSpPr>
          <p:grpSpPr>
            <a:xfrm rot="5400000">
              <a:off x="9431558" y="6032779"/>
              <a:ext cx="1050950" cy="748233"/>
              <a:chOff x="3433494" y="5677603"/>
              <a:chExt cx="788216" cy="561176"/>
            </a:xfrm>
            <a:solidFill>
              <a:schemeClr val="accent5"/>
            </a:solidFill>
          </p:grpSpPr>
          <p:sp>
            <p:nvSpPr>
              <p:cNvPr id="102" name="Oval 101">
                <a:extLst>
                  <a:ext uri="{FF2B5EF4-FFF2-40B4-BE49-F238E27FC236}">
                    <a16:creationId xmlns:a16="http://schemas.microsoft.com/office/drawing/2014/main" id="{9B34CF3C-BDFF-4FA8-9605-808415B17B3F}"/>
                  </a:ext>
                </a:extLst>
              </p:cNvPr>
              <p:cNvSpPr/>
              <p:nvPr/>
            </p:nvSpPr>
            <p:spPr>
              <a:xfrm>
                <a:off x="3433494" y="6021232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3" name="Oval 102">
                <a:extLst>
                  <a:ext uri="{FF2B5EF4-FFF2-40B4-BE49-F238E27FC236}">
                    <a16:creationId xmlns:a16="http://schemas.microsoft.com/office/drawing/2014/main" id="{E6F3F2DF-5CB3-4507-8E8D-42A7A20D0072}"/>
                  </a:ext>
                </a:extLst>
              </p:cNvPr>
              <p:cNvSpPr/>
              <p:nvPr/>
            </p:nvSpPr>
            <p:spPr>
              <a:xfrm rot="10800000">
                <a:off x="3437497" y="6021231"/>
                <a:ext cx="217547" cy="21754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4" name="Oval 103">
                <a:extLst>
                  <a:ext uri="{FF2B5EF4-FFF2-40B4-BE49-F238E27FC236}">
                    <a16:creationId xmlns:a16="http://schemas.microsoft.com/office/drawing/2014/main" id="{A8228CE1-C769-4418-B40A-1A26E05A428C}"/>
                  </a:ext>
                </a:extLst>
              </p:cNvPr>
              <p:cNvSpPr/>
              <p:nvPr/>
            </p:nvSpPr>
            <p:spPr>
              <a:xfrm rot="10800000">
                <a:off x="4083271" y="5684789"/>
                <a:ext cx="138439" cy="138439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174E4B2F-BCD6-4F08-80D7-BCFF600AC249}"/>
                  </a:ext>
                </a:extLst>
              </p:cNvPr>
              <p:cNvSpPr/>
              <p:nvPr/>
            </p:nvSpPr>
            <p:spPr>
              <a:xfrm rot="10800000">
                <a:off x="4122825" y="5794845"/>
                <a:ext cx="59331" cy="334253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6" name="Oval 105">
                <a:extLst>
                  <a:ext uri="{FF2B5EF4-FFF2-40B4-BE49-F238E27FC236}">
                    <a16:creationId xmlns:a16="http://schemas.microsoft.com/office/drawing/2014/main" id="{3A39D288-B900-49F9-9C1A-6EA51BFC461C}"/>
                  </a:ext>
                </a:extLst>
              </p:cNvPr>
              <p:cNvSpPr/>
              <p:nvPr/>
            </p:nvSpPr>
            <p:spPr>
              <a:xfrm rot="10800000">
                <a:off x="3887789" y="5677603"/>
                <a:ext cx="158216" cy="15821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B9F8263C-91DB-4494-86D0-D8B598E4E08D}"/>
                  </a:ext>
                </a:extLst>
              </p:cNvPr>
              <p:cNvSpPr/>
              <p:nvPr/>
            </p:nvSpPr>
            <p:spPr>
              <a:xfrm rot="10800000">
                <a:off x="3937232" y="5817832"/>
                <a:ext cx="59331" cy="31643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8" name="Oval 107">
                <a:extLst>
                  <a:ext uri="{FF2B5EF4-FFF2-40B4-BE49-F238E27FC236}">
                    <a16:creationId xmlns:a16="http://schemas.microsoft.com/office/drawing/2014/main" id="{A8521AF9-96ED-4A5D-8671-2F6B2CE78F9F}"/>
                  </a:ext>
                </a:extLst>
              </p:cNvPr>
              <p:cNvSpPr/>
              <p:nvPr/>
            </p:nvSpPr>
            <p:spPr>
              <a:xfrm rot="10800000">
                <a:off x="3682420" y="5786455"/>
                <a:ext cx="177993" cy="177993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Rectangle 108">
                <a:extLst>
                  <a:ext uri="{FF2B5EF4-FFF2-40B4-BE49-F238E27FC236}">
                    <a16:creationId xmlns:a16="http://schemas.microsoft.com/office/drawing/2014/main" id="{20BC6130-BE45-4094-A523-D7B1318742CA}"/>
                  </a:ext>
                </a:extLst>
              </p:cNvPr>
              <p:cNvSpPr/>
              <p:nvPr/>
            </p:nvSpPr>
            <p:spPr>
              <a:xfrm rot="10800000">
                <a:off x="3741751" y="5953061"/>
                <a:ext cx="59331" cy="18120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6" name="TextBox 5"/>
          <p:cNvSpPr txBox="1"/>
          <p:nvPr/>
        </p:nvSpPr>
        <p:spPr>
          <a:xfrm>
            <a:off x="212733" y="5721769"/>
            <a:ext cx="8046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*Murti B. Keadilan horisontal, keadilan vertikal dan kebijakan kesehatan. Jurnal  </a:t>
            </a:r>
          </a:p>
          <a:p>
            <a:r>
              <a:rPr lang="en-US"/>
              <a:t>  Manajemen Pelayanan Kesehatan 2001;04:127–32.</a:t>
            </a:r>
          </a:p>
        </p:txBody>
      </p:sp>
      <p:sp>
        <p:nvSpPr>
          <p:cNvPr id="145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582236" y="637289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2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341353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06C7D61-423C-4F36-A024-B921FE28D96C}"/>
              </a:ext>
            </a:extLst>
          </p:cNvPr>
          <p:cNvSpPr/>
          <p:nvPr/>
        </p:nvSpPr>
        <p:spPr>
          <a:xfrm>
            <a:off x="467961" y="1500937"/>
            <a:ext cx="11361888" cy="1856747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D820E4C9-C8FB-447C-B99F-B74954A69795}"/>
              </a:ext>
            </a:extLst>
          </p:cNvPr>
          <p:cNvSpPr/>
          <p:nvPr/>
        </p:nvSpPr>
        <p:spPr>
          <a:xfrm>
            <a:off x="1029067" y="1334038"/>
            <a:ext cx="5809883" cy="46407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96B89A-E541-4FC8-8FC8-86FA2C49D551}"/>
              </a:ext>
            </a:extLst>
          </p:cNvPr>
          <p:cNvSpPr txBox="1"/>
          <p:nvPr/>
        </p:nvSpPr>
        <p:spPr>
          <a:xfrm>
            <a:off x="1394330" y="1312380"/>
            <a:ext cx="5844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OPSI 1: KELAS STANDAR PBI &amp; NON-PBI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BFE75DC-B5C1-46CB-96D6-0DEFBA84A2C4}"/>
              </a:ext>
            </a:extLst>
          </p:cNvPr>
          <p:cNvSpPr/>
          <p:nvPr/>
        </p:nvSpPr>
        <p:spPr>
          <a:xfrm>
            <a:off x="947683" y="4393696"/>
            <a:ext cx="11080857" cy="1301273"/>
          </a:xfrm>
          <a:prstGeom prst="roundRect">
            <a:avLst>
              <a:gd name="adj" fmla="val 7849"/>
            </a:avLst>
          </a:prstGeom>
          <a:solidFill>
            <a:schemeClr val="bg1">
              <a:alpha val="50000"/>
            </a:schemeClr>
          </a:solidFill>
          <a:ln w="38100">
            <a:solidFill>
              <a:srgbClr val="7F7F7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CF03DE42-BD13-4AF1-93E7-8427F715E23F}"/>
              </a:ext>
            </a:extLst>
          </p:cNvPr>
          <p:cNvSpPr/>
          <p:nvPr/>
        </p:nvSpPr>
        <p:spPr>
          <a:xfrm>
            <a:off x="1342570" y="4136657"/>
            <a:ext cx="5496380" cy="464075"/>
          </a:xfrm>
          <a:prstGeom prst="roundRect">
            <a:avLst>
              <a:gd name="adj" fmla="val 50000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45CDA8-BF3D-4533-96AD-ADF1147F046F}"/>
              </a:ext>
            </a:extLst>
          </p:cNvPr>
          <p:cNvSpPr txBox="1"/>
          <p:nvPr/>
        </p:nvSpPr>
        <p:spPr>
          <a:xfrm>
            <a:off x="1864446" y="4120885"/>
            <a:ext cx="46085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>
                <a:solidFill>
                  <a:schemeClr val="bg1"/>
                </a:solidFill>
                <a:cs typeface="Arial" pitchFamily="34" charset="0"/>
              </a:rPr>
              <a:t>OPSI 2: KELAS STANDAR TUNGGAL </a:t>
            </a:r>
            <a:endParaRPr lang="ko-KR" altLang="en-US" sz="2400" b="1" dirty="0">
              <a:solidFill>
                <a:schemeClr val="bg1"/>
              </a:solidFill>
              <a:cs typeface="Arial" pitchFamily="34" charset="0"/>
            </a:endParaRP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8BB2EF5A-D592-4832-B5F4-66E41303D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104557"/>
              </p:ext>
            </p:extLst>
          </p:nvPr>
        </p:nvGraphicFramePr>
        <p:xfrm>
          <a:off x="556852" y="2106101"/>
          <a:ext cx="10972799" cy="1628478"/>
        </p:xfrm>
        <a:graphic>
          <a:graphicData uri="http://schemas.openxmlformats.org/drawingml/2006/table">
            <a:tbl>
              <a:tblPr/>
              <a:tblGrid>
                <a:gridCol w="2186346">
                  <a:extLst>
                    <a:ext uri="{9D8B030D-6E8A-4147-A177-3AD203B41FA5}">
                      <a16:colId xmlns:a16="http://schemas.microsoft.com/office/drawing/2014/main" val="2566322551"/>
                    </a:ext>
                  </a:extLst>
                </a:gridCol>
                <a:gridCol w="2441266">
                  <a:extLst>
                    <a:ext uri="{9D8B030D-6E8A-4147-A177-3AD203B41FA5}">
                      <a16:colId xmlns:a16="http://schemas.microsoft.com/office/drawing/2014/main" val="1617247230"/>
                    </a:ext>
                  </a:extLst>
                </a:gridCol>
                <a:gridCol w="2651851">
                  <a:extLst>
                    <a:ext uri="{9D8B030D-6E8A-4147-A177-3AD203B41FA5}">
                      <a16:colId xmlns:a16="http://schemas.microsoft.com/office/drawing/2014/main" val="1346774906"/>
                    </a:ext>
                  </a:extLst>
                </a:gridCol>
                <a:gridCol w="1794156">
                  <a:extLst>
                    <a:ext uri="{9D8B030D-6E8A-4147-A177-3AD203B41FA5}">
                      <a16:colId xmlns:a16="http://schemas.microsoft.com/office/drawing/2014/main" val="3420746302"/>
                    </a:ext>
                  </a:extLst>
                </a:gridCol>
                <a:gridCol w="1899180">
                  <a:extLst>
                    <a:ext uri="{9D8B030D-6E8A-4147-A177-3AD203B41FA5}">
                      <a16:colId xmlns:a16="http://schemas.microsoft.com/office/drawing/2014/main" val="730335021"/>
                    </a:ext>
                  </a:extLst>
                </a:gridCol>
              </a:tblGrid>
              <a:tr h="819706"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Acuan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Jumlah Tempat Tidur Per 2018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Kebutuhan Tempat Tidur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 gridSpan="2"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Kekurangan Tempat Tidur (B - A)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D3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82593446"/>
                  </a:ext>
                </a:extLst>
              </a:tr>
              <a:tr h="312679"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PBI 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 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Kelas </a:t>
                      </a: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3</a:t>
                      </a: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123.876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133.943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88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+mn-ea"/>
                          <a:cs typeface="Times New Roman" panose="02020603050405020304" pitchFamily="18" charset="0"/>
                        </a:rPr>
                        <a:t>10.067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88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 38.359</a:t>
                      </a:r>
                      <a:endParaRPr kumimoji="0" lang="en-US" altLang="en-US" sz="2200" b="0" i="0" u="none" strike="noStrike" cap="none" normalizeH="0" baseline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4871110"/>
                  </a:ext>
                </a:extLst>
              </a:tr>
              <a:tr h="473492"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Non-PBI 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  <a:sym typeface="Wingdings" panose="05000000000000000000" pitchFamily="2" charset="2"/>
                        </a:rPr>
                        <a:t>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Kelas </a:t>
                      </a: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2</a:t>
                      </a: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58.969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200">
                          <a:latin typeface="Arial Narrow" panose="020B0606020202030204" pitchFamily="34" charset="0"/>
                        </a:rPr>
                        <a:t>87.261</a:t>
                      </a: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88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28.292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2260796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8BB2EF5A-D592-4832-B5F4-66E41303DD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972120"/>
              </p:ext>
            </p:extLst>
          </p:nvPr>
        </p:nvGraphicFramePr>
        <p:xfrm>
          <a:off x="1201597" y="4828816"/>
          <a:ext cx="10695128" cy="1181600"/>
        </p:xfrm>
        <a:graphic>
          <a:graphicData uri="http://schemas.openxmlformats.org/drawingml/2006/table">
            <a:tbl>
              <a:tblPr/>
              <a:tblGrid>
                <a:gridCol w="1951354">
                  <a:extLst>
                    <a:ext uri="{9D8B030D-6E8A-4147-A177-3AD203B41FA5}">
                      <a16:colId xmlns:a16="http://schemas.microsoft.com/office/drawing/2014/main" val="2566322551"/>
                    </a:ext>
                  </a:extLst>
                </a:gridCol>
                <a:gridCol w="2559154">
                  <a:extLst>
                    <a:ext uri="{9D8B030D-6E8A-4147-A177-3AD203B41FA5}">
                      <a16:colId xmlns:a16="http://schemas.microsoft.com/office/drawing/2014/main" val="1617247230"/>
                    </a:ext>
                  </a:extLst>
                </a:gridCol>
                <a:gridCol w="2584745">
                  <a:extLst>
                    <a:ext uri="{9D8B030D-6E8A-4147-A177-3AD203B41FA5}">
                      <a16:colId xmlns:a16="http://schemas.microsoft.com/office/drawing/2014/main" val="1346774906"/>
                    </a:ext>
                  </a:extLst>
                </a:gridCol>
                <a:gridCol w="3599875">
                  <a:extLst>
                    <a:ext uri="{9D8B030D-6E8A-4147-A177-3AD203B41FA5}">
                      <a16:colId xmlns:a16="http://schemas.microsoft.com/office/drawing/2014/main" val="3420746302"/>
                    </a:ext>
                  </a:extLst>
                </a:gridCol>
              </a:tblGrid>
              <a:tr h="819706"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Acuan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Jumlah Tempat Tidur Per 2018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(A)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Kebutuhan Tempat Tidur</a:t>
                      </a: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(B)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ts val="264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Kekurangan Tempat Tidur </a:t>
                      </a:r>
                    </a:p>
                    <a:p>
                      <a:pPr marL="9525" marR="0" lvl="0" indent="3175" algn="ctr" defTabSz="914400" rtl="0" eaLnBrk="1" fontAlgn="base" latinLnBrk="0" hangingPunct="1">
                        <a:lnSpc>
                          <a:spcPts val="2640"/>
                        </a:lnSpc>
                        <a:spcBef>
                          <a:spcPts val="6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(B - A)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2593446"/>
                  </a:ext>
                </a:extLst>
              </a:tr>
              <a:tr h="361894"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Kelas 3</a:t>
                      </a: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cs typeface="Times New Roman" panose="02020603050405020304" pitchFamily="18" charset="0"/>
                        </a:rPr>
                        <a:t>123.876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ts val="6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en-US" sz="22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Microsoft Sans Serif" panose="020B0604020202020204" pitchFamily="34" charset="0"/>
                          <a:cs typeface="Times New Roman" panose="02020603050405020304" pitchFamily="18" charset="0"/>
                        </a:rPr>
                        <a:t>221.204</a:t>
                      </a: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>
                      <a:lvl1pPr marL="9525" indent="3175">
                        <a:lnSpc>
                          <a:spcPct val="90000"/>
                        </a:lnSpc>
                        <a:spcBef>
                          <a:spcPts val="1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1pPr>
                      <a:lvl2pPr marL="742950" indent="-28575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2pPr>
                      <a:lvl3pPr marL="11430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3pPr>
                      <a:lvl4pPr marL="16002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4pPr>
                      <a:lvl5pPr marL="2057400" indent="-228600">
                        <a:lnSpc>
                          <a:spcPct val="90000"/>
                        </a:lnSpc>
                        <a:spcBef>
                          <a:spcPts val="500"/>
                        </a:spcBef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5pPr>
                      <a:lvl6pPr marL="25146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6pPr>
                      <a:lvl7pPr marL="29718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7pPr>
                      <a:lvl8pPr marL="34290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8pPr>
                      <a:lvl9pPr marL="3886200" indent="-228600" fontAlgn="base">
                        <a:lnSpc>
                          <a:spcPct val="90000"/>
                        </a:lnSpc>
                        <a:spcBef>
                          <a:spcPts val="5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 sz="1600">
                          <a:solidFill>
                            <a:schemeClr val="tx1"/>
                          </a:solidFill>
                          <a:latin typeface="Calibri" panose="020F0502020204030204" pitchFamily="34" charset="0"/>
                        </a:defRPr>
                      </a:lvl9pPr>
                    </a:lstStyle>
                    <a:p>
                      <a:pPr marL="9525" marR="0" lvl="0" indent="3175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888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ID" altLang="en-US" sz="22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3A3363"/>
                          </a:solidFill>
                          <a:effectLst/>
                          <a:latin typeface="Arial Narrow" panose="020B0606020202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97.328</a:t>
                      </a:r>
                      <a:endParaRPr kumimoji="0" lang="en-US" altLang="en-US" sz="2200" b="0" i="0" u="none" strike="noStrike" cap="none" normalizeH="0" baseline="0" dirty="0">
                        <a:ln>
                          <a:noFill/>
                        </a:ln>
                        <a:solidFill>
                          <a:srgbClr val="3A3363"/>
                        </a:solidFill>
                        <a:effectLst/>
                        <a:latin typeface="Arial Narrow" panose="020B0606020202030204" pitchFamily="34" charset="0"/>
                        <a:ea typeface="Microsoft Sans Serif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2078" marR="62078" marT="0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4619939"/>
                  </a:ext>
                </a:extLst>
              </a:tr>
            </a:tbl>
          </a:graphicData>
        </a:graphic>
      </p:graphicFrame>
      <p:sp>
        <p:nvSpPr>
          <p:cNvPr id="19" name="Text Placeholder 18"/>
          <p:cNvSpPr>
            <a:spLocks noGrp="1"/>
          </p:cNvSpPr>
          <p:nvPr>
            <p:ph type="body" sz="quarter" idx="10"/>
          </p:nvPr>
        </p:nvSpPr>
        <p:spPr>
          <a:xfrm>
            <a:off x="256652" y="387094"/>
            <a:ext cx="11573197" cy="724247"/>
          </a:xfrm>
        </p:spPr>
        <p:txBody>
          <a:bodyPr>
            <a:noAutofit/>
          </a:bodyPr>
          <a:lstStyle/>
          <a:p>
            <a:r>
              <a:rPr lang="en-ID" sz="3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Perhitungan</a:t>
            </a:r>
            <a:r>
              <a:rPr lang="en-ID" sz="3600">
                <a:solidFill>
                  <a:schemeClr val="tx1"/>
                </a:solidFill>
                <a:latin typeface="Arial" panose="020B0604020202020204" pitchFamily="34" charset="0"/>
              </a:rPr>
              <a:t> Jumlah </a:t>
            </a:r>
            <a:r>
              <a:rPr lang="en-ID" sz="3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Kekurangan</a:t>
            </a:r>
            <a:r>
              <a:rPr lang="en-ID" sz="3600" b="1">
                <a:solidFill>
                  <a:schemeClr val="tx1"/>
                </a:solidFill>
                <a:latin typeface="Arial" panose="020B0604020202020204" pitchFamily="34" charset="0"/>
              </a:rPr>
              <a:t> </a:t>
            </a:r>
            <a:r>
              <a:rPr lang="en-ID" sz="36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</a:rPr>
              <a:t>Tempat Tidur </a:t>
            </a:r>
            <a:r>
              <a:rPr lang="en-ID" sz="3600">
                <a:solidFill>
                  <a:schemeClr val="tx1"/>
                </a:solidFill>
                <a:latin typeface="Arial" panose="020B0604020202020204" pitchFamily="34" charset="0"/>
              </a:rPr>
              <a:t>Berdasarkan Opsi</a:t>
            </a:r>
            <a:endParaRPr lang="en-US" sz="3600">
              <a:solidFill>
                <a:schemeClr val="tx1"/>
              </a:solidFill>
              <a:latin typeface="Arial" panose="020B0604020202020204" pitchFamily="34" charset="0"/>
            </a:endParaRPr>
          </a:p>
        </p:txBody>
      </p:sp>
      <p:sp>
        <p:nvSpPr>
          <p:cNvPr id="23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676033" y="637843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3</a:t>
            </a:r>
            <a:endParaRPr lang="en-US" sz="2800" dirty="0"/>
          </a:p>
        </p:txBody>
      </p:sp>
      <p:sp>
        <p:nvSpPr>
          <p:cNvPr id="24" name="Oval 23"/>
          <p:cNvSpPr/>
          <p:nvPr/>
        </p:nvSpPr>
        <p:spPr>
          <a:xfrm>
            <a:off x="9944101" y="2914651"/>
            <a:ext cx="1428750" cy="7510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9391651" y="5487478"/>
            <a:ext cx="1428750" cy="751022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4318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2DA8CEA-C325-4AEA-9A3C-D02D8DFC22FB}"/>
              </a:ext>
            </a:extLst>
          </p:cNvPr>
          <p:cNvGrpSpPr>
            <a:grpSpLocks/>
          </p:cNvGrpSpPr>
          <p:nvPr/>
        </p:nvGrpSpPr>
        <p:grpSpPr bwMode="auto">
          <a:xfrm>
            <a:off x="3724729" y="0"/>
            <a:ext cx="1549376" cy="2116069"/>
            <a:chOff x="3528484" y="-12700"/>
            <a:chExt cx="1830917" cy="2632077"/>
          </a:xfrm>
        </p:grpSpPr>
        <p:cxnSp>
          <p:nvCxnSpPr>
            <p:cNvPr id="4" name="Straight Connector 3">
              <a:extLst>
                <a:ext uri="{FF2B5EF4-FFF2-40B4-BE49-F238E27FC236}">
                  <a16:creationId xmlns:a16="http://schemas.microsoft.com/office/drawing/2014/main" id="{4C5A8122-0E92-49A0-9398-B4F4F927EF8F}"/>
                </a:ext>
              </a:extLst>
            </p:cNvPr>
            <p:cNvCxnSpPr/>
            <p:nvPr/>
          </p:nvCxnSpPr>
          <p:spPr>
            <a:xfrm>
              <a:off x="4443942" y="-12700"/>
              <a:ext cx="0" cy="80134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11FF0469-DA07-4BFB-99A0-76C49FB4721C}"/>
                </a:ext>
              </a:extLst>
            </p:cNvPr>
            <p:cNvSpPr/>
            <p:nvPr/>
          </p:nvSpPr>
          <p:spPr>
            <a:xfrm>
              <a:off x="3528484" y="788647"/>
              <a:ext cx="1830917" cy="183073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7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A959B79-AA66-4D01-A162-443229BD6FCA}"/>
              </a:ext>
            </a:extLst>
          </p:cNvPr>
          <p:cNvSpPr txBox="1"/>
          <p:nvPr/>
        </p:nvSpPr>
        <p:spPr>
          <a:xfrm>
            <a:off x="2916451" y="2377806"/>
            <a:ext cx="3220278" cy="4619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dirty="0" err="1">
                <a:latin typeface="+mj-lt"/>
              </a:rPr>
              <a:t>Aspek</a:t>
            </a:r>
            <a:r>
              <a:rPr lang="en-ID" sz="2400" b="1" dirty="0">
                <a:latin typeface="+mj-lt"/>
              </a:rPr>
              <a:t> Tata </a:t>
            </a:r>
            <a:r>
              <a:rPr lang="en-ID" sz="2400" b="1" dirty="0" err="1">
                <a:latin typeface="+mj-lt"/>
              </a:rPr>
              <a:t>Kelola</a:t>
            </a:r>
            <a:endParaRPr lang="en-US" sz="2400" b="1" dirty="0">
              <a:latin typeface="+mj-lt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C487FE9-3647-43BF-A459-FDA6E5135254}"/>
              </a:ext>
            </a:extLst>
          </p:cNvPr>
          <p:cNvSpPr txBox="1"/>
          <p:nvPr/>
        </p:nvSpPr>
        <p:spPr>
          <a:xfrm>
            <a:off x="2816095" y="2941369"/>
            <a:ext cx="3467933" cy="337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Perlu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err="1">
                <a:latin typeface="Arial Narrow" panose="020B0606020202030204" pitchFamily="34" charset="0"/>
              </a:rPr>
              <a:t>definisi</a:t>
            </a:r>
            <a:r>
              <a:rPr lang="en-ID" sz="2133">
                <a:latin typeface="Arial Narrow" panose="020B0606020202030204" pitchFamily="34" charset="0"/>
              </a:rPr>
              <a:t> kelas standar</a:t>
            </a: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>
                <a:latin typeface="Arial Narrow" panose="020B0606020202030204" pitchFamily="34" charset="0"/>
              </a:rPr>
              <a:t>Terjadi </a:t>
            </a:r>
            <a:r>
              <a:rPr lang="en-ID" sz="2133" dirty="0" err="1">
                <a:latin typeface="Arial Narrow" panose="020B0606020202030204" pitchFamily="34" charset="0"/>
              </a:rPr>
              <a:t>perubahan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kebutuhan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tempat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tidur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dirty="0">
                <a:latin typeface="Arial Narrow" panose="020B0606020202030204" pitchFamily="34" charset="0"/>
              </a:rPr>
              <a:t>dan </a:t>
            </a:r>
            <a:r>
              <a:rPr lang="en-ID" sz="2133" dirty="0" err="1">
                <a:latin typeface="Arial Narrow" panose="020B0606020202030204" pitchFamily="34" charset="0"/>
              </a:rPr>
              <a:t>fasilitas</a:t>
            </a:r>
            <a:r>
              <a:rPr lang="en-ID" sz="2133" dirty="0">
                <a:latin typeface="Arial Narrow" panose="020B0606020202030204" pitchFamily="34" charset="0"/>
              </a:rPr>
              <a:t> RS (</a:t>
            </a:r>
            <a:r>
              <a:rPr lang="en-ID" sz="2133" dirty="0" err="1">
                <a:latin typeface="Arial Narrow" panose="020B0606020202030204" pitchFamily="34" charset="0"/>
              </a:rPr>
              <a:t>fisik</a:t>
            </a:r>
            <a:r>
              <a:rPr lang="en-ID" sz="2133" dirty="0">
                <a:latin typeface="Arial Narrow" panose="020B0606020202030204" pitchFamily="34" charset="0"/>
              </a:rPr>
              <a:t> dan non </a:t>
            </a:r>
            <a:r>
              <a:rPr lang="en-ID" sz="2133" dirty="0" err="1">
                <a:latin typeface="Arial Narrow" panose="020B0606020202030204" pitchFamily="34" charset="0"/>
              </a:rPr>
              <a:t>fisik</a:t>
            </a:r>
            <a:r>
              <a:rPr lang="en-ID" sz="2133" dirty="0">
                <a:latin typeface="Arial Narrow" panose="020B0606020202030204" pitchFamily="34" charset="0"/>
              </a:rPr>
              <a:t>) yang </a:t>
            </a:r>
            <a:r>
              <a:rPr lang="en-ID" sz="2133" dirty="0" err="1">
                <a:latin typeface="Arial Narrow" panose="020B0606020202030204" pitchFamily="34" charset="0"/>
              </a:rPr>
              <a:t>terjadi</a:t>
            </a:r>
            <a:r>
              <a:rPr lang="en-ID" sz="2133" dirty="0">
                <a:latin typeface="Arial Narrow" panose="020B0606020202030204" pitchFamily="34" charset="0"/>
              </a:rPr>
              <a:t> di </a:t>
            </a:r>
            <a:r>
              <a:rPr lang="en-ID" sz="2133" i="1" dirty="0">
                <a:latin typeface="Arial Narrow" panose="020B0606020202030204" pitchFamily="34" charset="0"/>
              </a:rPr>
              <a:t>supply-side </a:t>
            </a:r>
            <a:r>
              <a:rPr lang="en-ID" sz="2133" dirty="0" err="1">
                <a:latin typeface="Arial Narrow" panose="020B0606020202030204" pitchFamily="34" charset="0"/>
              </a:rPr>
              <a:t>membutuhkan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waktu</a:t>
            </a:r>
            <a:r>
              <a:rPr lang="en-ID" sz="2133" dirty="0">
                <a:latin typeface="Arial Narrow" panose="020B0606020202030204" pitchFamily="34" charset="0"/>
              </a:rPr>
              <a:t> dan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pendanaan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>
                <a:latin typeface="Arial Narrow" panose="020B0606020202030204" pitchFamily="34" charset="0"/>
              </a:rPr>
              <a:t>RS </a:t>
            </a:r>
            <a:r>
              <a:rPr lang="en-ID" sz="2133" dirty="0" err="1">
                <a:latin typeface="Arial Narrow" panose="020B0606020202030204" pitchFamily="34" charset="0"/>
              </a:rPr>
              <a:t>harus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menyesuaikan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fasilitas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sesuai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standar</a:t>
            </a:r>
            <a:endParaRPr lang="en-ID" sz="2133" dirty="0">
              <a:latin typeface="Arial Narrow" panose="020B0606020202030204" pitchFamily="34" charset="0"/>
            </a:endParaRP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Ketersediaan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tenaga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medis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dan</a:t>
            </a:r>
            <a:r>
              <a:rPr lang="en-ID" sz="2133" dirty="0">
                <a:latin typeface="Arial Narrow" panose="020B0606020202030204" pitchFamily="34" charset="0"/>
              </a:rPr>
              <a:t> non </a:t>
            </a:r>
            <a:r>
              <a:rPr lang="en-ID" sz="2133" dirty="0" err="1">
                <a:latin typeface="Arial Narrow" panose="020B0606020202030204" pitchFamily="34" charset="0"/>
              </a:rPr>
              <a:t>medis</a:t>
            </a:r>
            <a:endParaRPr lang="en-ID" sz="2133" dirty="0">
              <a:latin typeface="Arial Narrow" panose="020B0606020202030204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625316C-CE8B-46F3-A099-513FC3ECA2A0}"/>
              </a:ext>
            </a:extLst>
          </p:cNvPr>
          <p:cNvSpPr txBox="1"/>
          <p:nvPr/>
        </p:nvSpPr>
        <p:spPr>
          <a:xfrm>
            <a:off x="6493917" y="2377806"/>
            <a:ext cx="2446337" cy="46037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dirty="0" err="1">
                <a:latin typeface="+mj-lt"/>
              </a:rPr>
              <a:t>Aspek</a:t>
            </a:r>
            <a:r>
              <a:rPr lang="en-ID" sz="2400" b="1" dirty="0">
                <a:latin typeface="+mj-lt"/>
              </a:rPr>
              <a:t> </a:t>
            </a:r>
            <a:r>
              <a:rPr lang="en-ID" sz="2400" b="1" dirty="0" err="1">
                <a:latin typeface="+mj-lt"/>
              </a:rPr>
              <a:t>Pembiayaan</a:t>
            </a:r>
            <a:endParaRPr lang="en-US" sz="2400" b="1" dirty="0">
              <a:latin typeface="+mj-lt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8BA0495-7F62-4B35-A8C5-2B4176241950}"/>
              </a:ext>
            </a:extLst>
          </p:cNvPr>
          <p:cNvSpPr txBox="1"/>
          <p:nvPr/>
        </p:nvSpPr>
        <p:spPr>
          <a:xfrm>
            <a:off x="6408192" y="2941369"/>
            <a:ext cx="2644775" cy="271818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Iuran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err="1">
                <a:latin typeface="Arial Narrow" panose="020B0606020202030204" pitchFamily="34" charset="0"/>
              </a:rPr>
              <a:t>harus</a:t>
            </a:r>
            <a:r>
              <a:rPr lang="en-ID" sz="2133">
                <a:latin typeface="Arial Narrow" panose="020B0606020202030204" pitchFamily="34" charset="0"/>
              </a:rPr>
              <a:t> dihitung  </a:t>
            </a:r>
            <a:r>
              <a:rPr lang="en-ID" sz="2133" dirty="0" err="1">
                <a:latin typeface="Arial Narrow" panose="020B0606020202030204" pitchFamily="34" charset="0"/>
              </a:rPr>
              <a:t>kembali</a:t>
            </a:r>
            <a:endParaRPr lang="en-ID" sz="2133" dirty="0">
              <a:latin typeface="Arial Narrow" panose="020B0606020202030204" pitchFamily="34" charset="0"/>
            </a:endParaRP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Tidak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ada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subsidi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b="1" err="1">
                <a:solidFill>
                  <a:srgbClr val="FF0000"/>
                </a:solidFill>
                <a:latin typeface="Arial Narrow" panose="020B0606020202030204" pitchFamily="34" charset="0"/>
              </a:rPr>
              <a:t>silang</a:t>
            </a:r>
            <a:r>
              <a:rPr lang="en-ID" sz="2133" b="1">
                <a:solidFill>
                  <a:srgbClr val="FF0000"/>
                </a:solidFill>
                <a:latin typeface="Arial Narrow" panose="020B0606020202030204" pitchFamily="34" charset="0"/>
              </a:rPr>
              <a:t> antar kelas</a:t>
            </a:r>
            <a:r>
              <a:rPr lang="en-ID" sz="2133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perawatan</a:t>
            </a:r>
            <a:endParaRPr lang="en-ID" sz="2133" dirty="0">
              <a:latin typeface="Arial Narrow" panose="020B0606020202030204" pitchFamily="34" charset="0"/>
            </a:endParaRP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Penyesuaian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Tarif INA-CBGS</a:t>
            </a:r>
            <a:r>
              <a:rPr lang="en-ID" sz="2133" dirty="0">
                <a:latin typeface="Arial Narrow" panose="020B0606020202030204" pitchFamily="34" charset="0"/>
              </a:rPr>
              <a:t> Kelas </a:t>
            </a:r>
            <a:r>
              <a:rPr lang="en-ID" sz="2133" dirty="0" err="1">
                <a:latin typeface="Arial Narrow" panose="020B0606020202030204" pitchFamily="34" charset="0"/>
              </a:rPr>
              <a:t>Standar</a:t>
            </a:r>
            <a:endParaRPr lang="en-ID" sz="2133" dirty="0">
              <a:latin typeface="Arial Narrow" panose="020B060602020203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EF7D39E-84D3-4971-B7E3-558F4A0112DC}"/>
              </a:ext>
            </a:extLst>
          </p:cNvPr>
          <p:cNvSpPr txBox="1"/>
          <p:nvPr/>
        </p:nvSpPr>
        <p:spPr>
          <a:xfrm>
            <a:off x="9233943" y="2373458"/>
            <a:ext cx="2738438" cy="46166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ID" sz="2400" b="1" dirty="0" err="1">
                <a:latin typeface="+mj-lt"/>
              </a:rPr>
              <a:t>Aspek</a:t>
            </a:r>
            <a:r>
              <a:rPr lang="en-ID" sz="2400" b="1" dirty="0">
                <a:latin typeface="+mj-lt"/>
              </a:rPr>
              <a:t> </a:t>
            </a:r>
            <a:r>
              <a:rPr lang="en-ID" sz="2400" b="1" dirty="0" err="1">
                <a:latin typeface="+mj-lt"/>
              </a:rPr>
              <a:t>Kebijakan</a:t>
            </a:r>
            <a:endParaRPr lang="en-US" sz="2400" b="1" dirty="0">
              <a:latin typeface="+mj-lt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F8E2E281-6BBD-4362-9252-022B1179110F}"/>
              </a:ext>
            </a:extLst>
          </p:cNvPr>
          <p:cNvSpPr txBox="1"/>
          <p:nvPr/>
        </p:nvSpPr>
        <p:spPr>
          <a:xfrm>
            <a:off x="9177131" y="2947189"/>
            <a:ext cx="2955925" cy="3702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Konsep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kelas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standar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berbeda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dengan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kondisi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eksisting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berpotensi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menimbulkan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disharmoni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regulasi</a:t>
            </a:r>
            <a:r>
              <a:rPr lang="en-ID" sz="2133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ID" sz="2133" dirty="0">
                <a:latin typeface="Arial Narrow" panose="020B0606020202030204" pitchFamily="34" charset="0"/>
              </a:rPr>
              <a:t>yang </a:t>
            </a:r>
            <a:r>
              <a:rPr lang="en-ID" sz="2133" dirty="0" err="1">
                <a:latin typeface="Arial Narrow" panose="020B0606020202030204" pitchFamily="34" charset="0"/>
              </a:rPr>
              <a:t>ada</a:t>
            </a:r>
            <a:endParaRPr lang="en-ID" sz="2133" dirty="0">
              <a:latin typeface="Arial Narrow" panose="020B0606020202030204" pitchFamily="34" charset="0"/>
            </a:endParaRP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Kemungkinan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akan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banyak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mengubah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aturan</a:t>
            </a:r>
            <a:r>
              <a:rPr lang="en-ID" sz="2133" dirty="0">
                <a:latin typeface="Arial Narrow" panose="020B0606020202030204" pitchFamily="34" charset="0"/>
              </a:rPr>
              <a:t> yang </a:t>
            </a:r>
            <a:r>
              <a:rPr lang="en-ID" sz="2133" dirty="0" err="1">
                <a:latin typeface="Arial Narrow" panose="020B0606020202030204" pitchFamily="34" charset="0"/>
              </a:rPr>
              <a:t>telah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ada</a:t>
            </a:r>
            <a:endParaRPr lang="en-ID" sz="2133" dirty="0">
              <a:latin typeface="Arial Narrow" panose="020B0606020202030204" pitchFamily="34" charset="0"/>
            </a:endParaRPr>
          </a:p>
          <a:p>
            <a:pPr marL="228594" indent="-228594" eaLnBrk="1" fontAlgn="auto" hangingPunct="1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en-ID" sz="2133" dirty="0" err="1">
                <a:latin typeface="Arial Narrow" panose="020B0606020202030204" pitchFamily="34" charset="0"/>
              </a:rPr>
              <a:t>Pelaksanaan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dirty="0" err="1">
                <a:latin typeface="Arial Narrow" panose="020B0606020202030204" pitchFamily="34" charset="0"/>
              </a:rPr>
              <a:t>secara</a:t>
            </a:r>
            <a:r>
              <a:rPr lang="en-ID" sz="2133" dirty="0">
                <a:latin typeface="Arial Narrow" panose="020B0606020202030204" pitchFamily="34" charset="0"/>
              </a:rPr>
              <a:t> </a:t>
            </a:r>
            <a:r>
              <a:rPr lang="en-ID" sz="2133" b="1" dirty="0" err="1">
                <a:solidFill>
                  <a:srgbClr val="FF0000"/>
                </a:solidFill>
                <a:latin typeface="Arial Narrow" panose="020B0606020202030204" pitchFamily="34" charset="0"/>
              </a:rPr>
              <a:t>bertahap</a:t>
            </a:r>
            <a:endParaRPr lang="en-ID" sz="2133" b="1" dirty="0">
              <a:solidFill>
                <a:srgbClr val="FF0000"/>
              </a:solidFill>
              <a:latin typeface="Arial Narrow" panose="020B0606020202030204" pitchFamily="34" charset="0"/>
            </a:endParaRP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B709DEDE-D9D9-497C-817E-3B3019E858C1}"/>
              </a:ext>
            </a:extLst>
          </p:cNvPr>
          <p:cNvGrpSpPr>
            <a:grpSpLocks/>
          </p:cNvGrpSpPr>
          <p:nvPr/>
        </p:nvGrpSpPr>
        <p:grpSpPr bwMode="auto">
          <a:xfrm>
            <a:off x="6765926" y="-22224"/>
            <a:ext cx="1550504" cy="2138016"/>
            <a:chOff x="3528484" y="-12700"/>
            <a:chExt cx="1830917" cy="2632077"/>
          </a:xfrm>
        </p:grpSpPr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C2B8934D-3E98-487D-B6A3-6D2BAD5D0116}"/>
                </a:ext>
              </a:extLst>
            </p:cNvPr>
            <p:cNvCxnSpPr/>
            <p:nvPr/>
          </p:nvCxnSpPr>
          <p:spPr>
            <a:xfrm>
              <a:off x="4443277" y="-12700"/>
              <a:ext cx="1331" cy="801067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C74D86AE-E0C6-4530-BDC9-37A26F60D512}"/>
                </a:ext>
              </a:extLst>
            </p:cNvPr>
            <p:cNvSpPr/>
            <p:nvPr/>
          </p:nvSpPr>
          <p:spPr>
            <a:xfrm>
              <a:off x="3528484" y="788367"/>
              <a:ext cx="1830917" cy="1831010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7"/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DE7EA06-0559-4C6C-AB45-CB04677A0803}"/>
              </a:ext>
            </a:extLst>
          </p:cNvPr>
          <p:cNvGrpSpPr>
            <a:grpSpLocks/>
          </p:cNvGrpSpPr>
          <p:nvPr/>
        </p:nvGrpSpPr>
        <p:grpSpPr bwMode="auto">
          <a:xfrm>
            <a:off x="9647584" y="-22225"/>
            <a:ext cx="1550504" cy="2116068"/>
            <a:chOff x="3528484" y="-12700"/>
            <a:chExt cx="1830917" cy="2632077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66CAE7E5-C0FC-4AF0-B257-57B1794B92BE}"/>
                </a:ext>
              </a:extLst>
            </p:cNvPr>
            <p:cNvCxnSpPr/>
            <p:nvPr/>
          </p:nvCxnSpPr>
          <p:spPr>
            <a:xfrm>
              <a:off x="4443277" y="-12700"/>
              <a:ext cx="1331" cy="801795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269C9175-54C1-4702-B52A-E727CA3082CC}"/>
                </a:ext>
              </a:extLst>
            </p:cNvPr>
            <p:cNvSpPr/>
            <p:nvPr/>
          </p:nvSpPr>
          <p:spPr>
            <a:xfrm>
              <a:off x="3528484" y="789095"/>
              <a:ext cx="1830917" cy="183028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467"/>
            </a:p>
          </p:txBody>
        </p:sp>
      </p:grpSp>
      <p:sp>
        <p:nvSpPr>
          <p:cNvPr id="72" name="Title 1">
            <a:extLst>
              <a:ext uri="{FF2B5EF4-FFF2-40B4-BE49-F238E27FC236}">
                <a16:creationId xmlns:a16="http://schemas.microsoft.com/office/drawing/2014/main" id="{856A910A-8085-4CB7-B162-7DE91BC96600}"/>
              </a:ext>
            </a:extLst>
          </p:cNvPr>
          <p:cNvSpPr txBox="1">
            <a:spLocks/>
          </p:cNvSpPr>
          <p:nvPr/>
        </p:nvSpPr>
        <p:spPr>
          <a:xfrm>
            <a:off x="19050" y="-22225"/>
            <a:ext cx="27178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8163" eaLnBrk="1" fontAlgn="auto" hangingPunct="1">
              <a:defRPr/>
            </a:pP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564" name="Picture 72">
            <a:extLst>
              <a:ext uri="{FF2B5EF4-FFF2-40B4-BE49-F238E27FC236}">
                <a16:creationId xmlns:a16="http://schemas.microsoft.com/office/drawing/2014/main" id="{57E1EE84-213A-4828-B776-0B26C9C0E2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578" y="701562"/>
            <a:ext cx="1307781" cy="14718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5" name="Picture 73">
            <a:extLst>
              <a:ext uri="{FF2B5EF4-FFF2-40B4-BE49-F238E27FC236}">
                <a16:creationId xmlns:a16="http://schemas.microsoft.com/office/drawing/2014/main" id="{1BAC9EC0-53A9-47A8-B3BF-5CA044CD92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0089" y="843965"/>
            <a:ext cx="1071590" cy="107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66" name="Picture 74">
            <a:extLst>
              <a:ext uri="{FF2B5EF4-FFF2-40B4-BE49-F238E27FC236}">
                <a16:creationId xmlns:a16="http://schemas.microsoft.com/office/drawing/2014/main" id="{6880452D-891B-442D-A69D-202401F7D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2250" y="720179"/>
            <a:ext cx="1275866" cy="1275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" name="Title 1">
            <a:extLst>
              <a:ext uri="{FF2B5EF4-FFF2-40B4-BE49-F238E27FC236}">
                <a16:creationId xmlns:a16="http://schemas.microsoft.com/office/drawing/2014/main" id="{856A910A-8085-4CB7-B162-7DE91BC96600}"/>
              </a:ext>
            </a:extLst>
          </p:cNvPr>
          <p:cNvSpPr txBox="1">
            <a:spLocks/>
          </p:cNvSpPr>
          <p:nvPr/>
        </p:nvSpPr>
        <p:spPr>
          <a:xfrm>
            <a:off x="35286" y="1461759"/>
            <a:ext cx="2783344" cy="4197410"/>
          </a:xfrm>
          <a:prstGeom prst="rect">
            <a:avLst/>
          </a:prstGeom>
          <a:noFill/>
        </p:spPr>
        <p:txBody>
          <a:bodyPr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48163" eaLnBrk="1" fontAlgn="auto" hangingPunct="1">
              <a:defRPr/>
            </a:pPr>
            <a:r>
              <a:rPr lang="en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</a:t>
            </a:r>
            <a:r>
              <a:rPr lang="id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mplikasi</a:t>
            </a:r>
            <a:r>
              <a:rPr lang="en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id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Penerap</a:t>
            </a:r>
            <a:r>
              <a:rPr lang="en-US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an</a:t>
            </a:r>
            <a:endParaRPr lang="id-ID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  <a:p>
            <a:pPr marL="148163" eaLnBrk="1" fontAlgn="auto" hangingPunct="1">
              <a:defRPr/>
            </a:pPr>
            <a:r>
              <a:rPr lang="id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Kelas</a:t>
            </a:r>
          </a:p>
          <a:p>
            <a:pPr marL="148163" eaLnBrk="1" fontAlgn="auto" hangingPunct="1">
              <a:defRPr/>
            </a:pPr>
            <a:r>
              <a:rPr lang="id-ID" sz="4000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Standar</a:t>
            </a:r>
            <a:endParaRPr lang="en-US" sz="4000" dirty="0">
              <a:solidFill>
                <a:schemeClr val="bg1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9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639386" y="623954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4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2628713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  <p:bldP spid="62" grpId="0"/>
      <p:bldP spid="63" grpId="0" animBg="1"/>
      <p:bldP spid="6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roup 82">
            <a:extLst>
              <a:ext uri="{FF2B5EF4-FFF2-40B4-BE49-F238E27FC236}">
                <a16:creationId xmlns:a16="http://schemas.microsoft.com/office/drawing/2014/main" id="{9B2E38C2-660E-4C73-B73F-5D50B6654E4E}"/>
              </a:ext>
            </a:extLst>
          </p:cNvPr>
          <p:cNvGrpSpPr/>
          <p:nvPr/>
        </p:nvGrpSpPr>
        <p:grpSpPr>
          <a:xfrm>
            <a:off x="268359" y="4647777"/>
            <a:ext cx="5020568" cy="1544662"/>
            <a:chOff x="2241306" y="4115974"/>
            <a:chExt cx="1317497" cy="1544662"/>
          </a:xfrm>
        </p:grpSpPr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6545043F-917C-44CF-B898-A721982BE5ED}"/>
                </a:ext>
              </a:extLst>
            </p:cNvPr>
            <p:cNvSpPr txBox="1"/>
            <p:nvPr/>
          </p:nvSpPr>
          <p:spPr>
            <a:xfrm>
              <a:off x="2241306" y="4552640"/>
              <a:ext cx="131749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>
                <a:defRPr/>
              </a:pPr>
              <a:r>
                <a:rPr lang="en-ID" altLang="en-US" sz="2200">
                  <a:latin typeface="Arial Narrow" panose="020B0606020202030204" pitchFamily="34" charset="0"/>
                </a:rPr>
                <a:t>Fasilitas tidak jauh berbeda dengan kelas 3 kondisi eksisting yang merupakan penyumbang angka ketersediaan tempat tidur paling banyak </a:t>
              </a: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A360E9F1-9429-4ECB-AFD8-FE2F73709802}"/>
                </a:ext>
              </a:extLst>
            </p:cNvPr>
            <p:cNvSpPr txBox="1"/>
            <p:nvPr/>
          </p:nvSpPr>
          <p:spPr>
            <a:xfrm>
              <a:off x="2271830" y="4115974"/>
              <a:ext cx="1264915" cy="461665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Kelas Standar Tunggal 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6" name="Group 85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277749" y="824994"/>
            <a:ext cx="4832956" cy="2668088"/>
            <a:chOff x="2488134" y="3693162"/>
            <a:chExt cx="1175339" cy="1845874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488134" y="4069817"/>
              <a:ext cx="1175339" cy="1469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3038" lvl="0" indent="-173038">
                <a:buFont typeface="Arial" panose="020B0604020202020204" pitchFamily="34" charset="0"/>
                <a:buChar char="•"/>
                <a:defRPr/>
              </a:pPr>
              <a:r>
                <a:rPr lang="en-ID" altLang="en-US" sz="2200">
                  <a:latin typeface="Arial Narrow" panose="020B0606020202030204" pitchFamily="34" charset="0"/>
                </a:rPr>
                <a:t>Penambahan jumlah kebutuhan tempat tidur (TT) lebih sedikit dibanding opsi 2 </a:t>
              </a:r>
            </a:p>
            <a:p>
              <a:pPr lvl="0">
                <a:defRPr/>
              </a:pPr>
              <a:endParaRPr lang="en-ID" sz="2200">
                <a:latin typeface="Arial Narrow" panose="020B0606020202030204" pitchFamily="34" charset="0"/>
              </a:endParaRPr>
            </a:p>
            <a:p>
              <a:pPr marL="173038" lvl="0" indent="-173038">
                <a:buFont typeface="Arial" panose="020B0604020202020204" pitchFamily="34" charset="0"/>
                <a:buChar char="•"/>
                <a:defRPr/>
              </a:pPr>
              <a:r>
                <a:rPr lang="en-ID" altLang="en-US" sz="2200">
                  <a:latin typeface="Arial Narrow" panose="020B0606020202030204" pitchFamily="34" charset="0"/>
                </a:rPr>
                <a:t>Dampak terhadap aspek tata kelola dan pembiayaan  rumah sakit dapat diminimalisasi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499876" y="3693162"/>
              <a:ext cx="1162752" cy="31939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Kelas Standar PBI &amp; Non-PBI 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6D3FA261-819C-4F46-BF2F-FAACAE9CEFC8}"/>
              </a:ext>
            </a:extLst>
          </p:cNvPr>
          <p:cNvSpPr txBox="1"/>
          <p:nvPr/>
        </p:nvSpPr>
        <p:spPr>
          <a:xfrm>
            <a:off x="-529399" y="-34632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>
                <a:cs typeface="Arial" pitchFamily="34" charset="0"/>
              </a:rPr>
              <a:t>PRO</a:t>
            </a:r>
            <a:endParaRPr lang="ko-KR" altLang="en-US" sz="4800" b="1" dirty="0">
              <a:cs typeface="Arial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D3FA261-819C-4F46-BF2F-FAACAE9CEFC8}"/>
              </a:ext>
            </a:extLst>
          </p:cNvPr>
          <p:cNvSpPr txBox="1"/>
          <p:nvPr/>
        </p:nvSpPr>
        <p:spPr>
          <a:xfrm>
            <a:off x="7150449" y="-101362"/>
            <a:ext cx="3568440" cy="8309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altLang="ko-KR" sz="4800" b="1">
                <a:cs typeface="Arial" pitchFamily="34" charset="0"/>
              </a:rPr>
              <a:t>KONTRA</a:t>
            </a:r>
            <a:endParaRPr lang="ko-KR" altLang="en-US" sz="4800" b="1" dirty="0">
              <a:cs typeface="Arial" pitchFamily="34" charset="0"/>
            </a:endParaRP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6591205" y="695424"/>
            <a:ext cx="5293046" cy="3909303"/>
            <a:chOff x="2576401" y="3906527"/>
            <a:chExt cx="937938" cy="2704590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76401" y="4205004"/>
              <a:ext cx="937938" cy="24061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76225" lvl="0" indent="-276225">
                <a:buFont typeface="Arial" panose="020B0604020202020204" pitchFamily="34" charset="0"/>
                <a:buChar char="•"/>
                <a:defRPr/>
              </a:pPr>
              <a:r>
                <a:rPr lang="en-ID" altLang="en-US" sz="2200">
                  <a:latin typeface="Arial Narrow" panose="020B0606020202030204" pitchFamily="34" charset="0"/>
                </a:rPr>
                <a:t>Pembedaan kelas standar antara peserta PBI dan Non-PBI menimbulkan kesan diskriminasi. </a:t>
              </a:r>
            </a:p>
            <a:p>
              <a:pPr marL="276225" indent="-276225">
                <a:buFont typeface="Arial" panose="020B0604020202020204" pitchFamily="34" charset="0"/>
                <a:buChar char="•"/>
              </a:pPr>
              <a:r>
                <a:rPr lang="en-ID" altLang="en-US" sz="2200">
                  <a:latin typeface="Arial Narrow" panose="020B0606020202030204" pitchFamily="34" charset="0"/>
                </a:rPr>
                <a:t>Penurunan signifikan fasilitas kelas bagi PPU dan PBPU kelas 1 eksisting</a:t>
              </a:r>
              <a:endParaRPr lang="en-ID" sz="2200">
                <a:latin typeface="Arial Narrow" panose="020B0606020202030204" pitchFamily="34" charset="0"/>
              </a:endParaRPr>
            </a:p>
            <a:p>
              <a:pPr marL="276225" indent="-276225">
                <a:buFont typeface="Arial" panose="020B0604020202020204" pitchFamily="34" charset="0"/>
                <a:buChar char="•"/>
              </a:pPr>
              <a:r>
                <a:rPr lang="en-ID" sz="2200">
                  <a:latin typeface="Arial Narrow" panose="020B0606020202030204" pitchFamily="34" charset="0"/>
                </a:rPr>
                <a:t>Kemampuan membayar iuran PBPU Eksisting kelas 3 untuk naik ke kelas 2 sebanyak 19.862.285 peserta *</a:t>
              </a:r>
            </a:p>
            <a:p>
              <a:pPr marL="276225" indent="-276225">
                <a:buFont typeface="Arial" panose="020B0604020202020204" pitchFamily="34" charset="0"/>
                <a:buChar char="•"/>
              </a:pPr>
              <a:r>
                <a:rPr lang="en-ID" sz="2200">
                  <a:latin typeface="Arial Narrow" panose="020B0606020202030204" pitchFamily="34" charset="0"/>
                </a:rPr>
                <a:t>Menurunnya kepuasan peserta PBPU, PPU-P, dan PPU-BU Eksisting kelas 1 yang harus turun ke kelas 2 sebanyak 25.128.244 peserta*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86576" y="3906527"/>
              <a:ext cx="927763" cy="319396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Kelas Standar PBI &amp; Non-PBI 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9B2E38C2-660E-4C73-B73F-5D50B6654E4E}"/>
              </a:ext>
            </a:extLst>
          </p:cNvPr>
          <p:cNvGrpSpPr/>
          <p:nvPr/>
        </p:nvGrpSpPr>
        <p:grpSpPr>
          <a:xfrm>
            <a:off x="6683762" y="4683652"/>
            <a:ext cx="5327849" cy="2280097"/>
            <a:chOff x="2396705" y="4115937"/>
            <a:chExt cx="1374349" cy="228009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545043F-917C-44CF-B898-A721982BE5ED}"/>
                </a:ext>
              </a:extLst>
            </p:cNvPr>
            <p:cNvSpPr txBox="1"/>
            <p:nvPr/>
          </p:nvSpPr>
          <p:spPr>
            <a:xfrm>
              <a:off x="2396705" y="4610930"/>
              <a:ext cx="1374349" cy="1785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ID" sz="2200">
                  <a:latin typeface="Arial Narrow" panose="020B0606020202030204" pitchFamily="34" charset="0"/>
                </a:rPr>
                <a:t>Menurunnya kepuasan peserta PBPU, PPU-P, dan PPU-BU Eksisting kelas 1 sebanyak 25.128.244 peserta* dan kelas 2 sebanyak 38.345.015 peserta*  yang harus turun ke kelas 3.</a:t>
              </a:r>
            </a:p>
            <a:p>
              <a:pPr lvl="0" algn="just">
                <a:defRPr/>
              </a:pPr>
              <a:endParaRPr lang="ko-KR" altLang="en-US" sz="2200" dirty="0">
                <a:solidFill>
                  <a:schemeClr val="tx1">
                    <a:lumMod val="75000"/>
                    <a:lumOff val="25000"/>
                  </a:schemeClr>
                </a:solidFill>
                <a:cs typeface="Arial" pitchFamily="34" charset="0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360E9F1-9429-4ECB-AFD8-FE2F73709802}"/>
                </a:ext>
              </a:extLst>
            </p:cNvPr>
            <p:cNvSpPr txBox="1"/>
            <p:nvPr/>
          </p:nvSpPr>
          <p:spPr>
            <a:xfrm>
              <a:off x="2415354" y="4115937"/>
              <a:ext cx="1355700" cy="461665"/>
            </a:xfrm>
            <a:prstGeom prst="rect">
              <a:avLst/>
            </a:prstGeom>
            <a:solidFill>
              <a:schemeClr val="accent2"/>
            </a:solidFill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Kelas Standar Tunggal </a:t>
              </a:r>
              <a:endParaRPr lang="en-US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5060081" y="112669"/>
            <a:ext cx="1667266" cy="6529520"/>
            <a:chOff x="4353286" y="2363"/>
            <a:chExt cx="3618584" cy="6529520"/>
          </a:xfrm>
        </p:grpSpPr>
        <p:sp>
          <p:nvSpPr>
            <p:cNvPr id="31" name="Rectangle 39">
              <a:extLst>
                <a:ext uri="{FF2B5EF4-FFF2-40B4-BE49-F238E27FC236}">
                  <a16:creationId xmlns:a16="http://schemas.microsoft.com/office/drawing/2014/main" id="{D42BA0F9-A7B9-464E-89B2-EF95984E98AD}"/>
                </a:ext>
              </a:extLst>
            </p:cNvPr>
            <p:cNvSpPr/>
            <p:nvPr/>
          </p:nvSpPr>
          <p:spPr>
            <a:xfrm rot="10800000">
              <a:off x="5319833" y="4032874"/>
              <a:ext cx="536501" cy="957165"/>
            </a:xfrm>
            <a:custGeom>
              <a:avLst/>
              <a:gdLst>
                <a:gd name="connsiteX0" fmla="*/ 0 w 546754"/>
                <a:gd name="connsiteY0" fmla="*/ 0 h 961225"/>
                <a:gd name="connsiteX1" fmla="*/ 546754 w 546754"/>
                <a:gd name="connsiteY1" fmla="*/ 0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53450"/>
                <a:gd name="connsiteY0" fmla="*/ 0 h 961225"/>
                <a:gd name="connsiteX1" fmla="*/ 475997 w 553450"/>
                <a:gd name="connsiteY1" fmla="*/ 46264 h 961225"/>
                <a:gd name="connsiteX2" fmla="*/ 546754 w 553450"/>
                <a:gd name="connsiteY2" fmla="*/ 961225 h 961225"/>
                <a:gd name="connsiteX3" fmla="*/ 0 w 553450"/>
                <a:gd name="connsiteY3" fmla="*/ 961225 h 961225"/>
                <a:gd name="connsiteX4" fmla="*/ 0 w 553450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60543 w 546754"/>
                <a:gd name="connsiteY1" fmla="*/ 35807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60543 w 546754"/>
                <a:gd name="connsiteY1" fmla="*/ 35807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1939 h 963164"/>
                <a:gd name="connsiteX1" fmla="*/ 463832 w 546754"/>
                <a:gd name="connsiteY1" fmla="*/ 21053 h 963164"/>
                <a:gd name="connsiteX2" fmla="*/ 546754 w 546754"/>
                <a:gd name="connsiteY2" fmla="*/ 963164 h 963164"/>
                <a:gd name="connsiteX3" fmla="*/ 0 w 546754"/>
                <a:gd name="connsiteY3" fmla="*/ 963164 h 963164"/>
                <a:gd name="connsiteX4" fmla="*/ 0 w 546754"/>
                <a:gd name="connsiteY4" fmla="*/ 1939 h 963164"/>
                <a:gd name="connsiteX0" fmla="*/ 0 w 546754"/>
                <a:gd name="connsiteY0" fmla="*/ 1939 h 963164"/>
                <a:gd name="connsiteX1" fmla="*/ 463832 w 546754"/>
                <a:gd name="connsiteY1" fmla="*/ 21053 h 963164"/>
                <a:gd name="connsiteX2" fmla="*/ 546754 w 546754"/>
                <a:gd name="connsiteY2" fmla="*/ 963164 h 963164"/>
                <a:gd name="connsiteX3" fmla="*/ 0 w 546754"/>
                <a:gd name="connsiteY3" fmla="*/ 963164 h 963164"/>
                <a:gd name="connsiteX4" fmla="*/ 0 w 546754"/>
                <a:gd name="connsiteY4" fmla="*/ 1939 h 963164"/>
                <a:gd name="connsiteX0" fmla="*/ 0 w 546754"/>
                <a:gd name="connsiteY0" fmla="*/ 0 h 961225"/>
                <a:gd name="connsiteX1" fmla="*/ 463832 w 546754"/>
                <a:gd name="connsiteY1" fmla="*/ 1911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5758 h 966983"/>
                <a:gd name="connsiteX1" fmla="*/ 463832 w 546754"/>
                <a:gd name="connsiteY1" fmla="*/ 4841 h 966983"/>
                <a:gd name="connsiteX2" fmla="*/ 546754 w 546754"/>
                <a:gd name="connsiteY2" fmla="*/ 966983 h 966983"/>
                <a:gd name="connsiteX3" fmla="*/ 0 w 546754"/>
                <a:gd name="connsiteY3" fmla="*/ 966983 h 966983"/>
                <a:gd name="connsiteX4" fmla="*/ 0 w 546754"/>
                <a:gd name="connsiteY4" fmla="*/ 5758 h 966983"/>
                <a:gd name="connsiteX0" fmla="*/ 0 w 546754"/>
                <a:gd name="connsiteY0" fmla="*/ 917 h 962142"/>
                <a:gd name="connsiteX1" fmla="*/ 463832 w 546754"/>
                <a:gd name="connsiteY1" fmla="*/ 0 h 962142"/>
                <a:gd name="connsiteX2" fmla="*/ 546754 w 546754"/>
                <a:gd name="connsiteY2" fmla="*/ 962142 h 962142"/>
                <a:gd name="connsiteX3" fmla="*/ 0 w 546754"/>
                <a:gd name="connsiteY3" fmla="*/ 962142 h 962142"/>
                <a:gd name="connsiteX4" fmla="*/ 0 w 546754"/>
                <a:gd name="connsiteY4" fmla="*/ 917 h 962142"/>
                <a:gd name="connsiteX0" fmla="*/ 0 w 546754"/>
                <a:gd name="connsiteY0" fmla="*/ 3249 h 964474"/>
                <a:gd name="connsiteX1" fmla="*/ 463832 w 546754"/>
                <a:gd name="connsiteY1" fmla="*/ 2332 h 964474"/>
                <a:gd name="connsiteX2" fmla="*/ 546754 w 546754"/>
                <a:gd name="connsiteY2" fmla="*/ 964474 h 964474"/>
                <a:gd name="connsiteX3" fmla="*/ 0 w 546754"/>
                <a:gd name="connsiteY3" fmla="*/ 964474 h 964474"/>
                <a:gd name="connsiteX4" fmla="*/ 0 w 546754"/>
                <a:gd name="connsiteY4" fmla="*/ 3249 h 964474"/>
                <a:gd name="connsiteX0" fmla="*/ 0 w 546754"/>
                <a:gd name="connsiteY0" fmla="*/ 6243 h 967468"/>
                <a:gd name="connsiteX1" fmla="*/ 463832 w 546754"/>
                <a:gd name="connsiteY1" fmla="*/ 5326 h 967468"/>
                <a:gd name="connsiteX2" fmla="*/ 546754 w 546754"/>
                <a:gd name="connsiteY2" fmla="*/ 967468 h 967468"/>
                <a:gd name="connsiteX3" fmla="*/ 0 w 546754"/>
                <a:gd name="connsiteY3" fmla="*/ 967468 h 967468"/>
                <a:gd name="connsiteX4" fmla="*/ 0 w 546754"/>
                <a:gd name="connsiteY4" fmla="*/ 6243 h 967468"/>
                <a:gd name="connsiteX0" fmla="*/ 0 w 546754"/>
                <a:gd name="connsiteY0" fmla="*/ 6243 h 967468"/>
                <a:gd name="connsiteX1" fmla="*/ 463832 w 546754"/>
                <a:gd name="connsiteY1" fmla="*/ 5326 h 967468"/>
                <a:gd name="connsiteX2" fmla="*/ 546754 w 546754"/>
                <a:gd name="connsiteY2" fmla="*/ 967468 h 967468"/>
                <a:gd name="connsiteX3" fmla="*/ 0 w 546754"/>
                <a:gd name="connsiteY3" fmla="*/ 967468 h 967468"/>
                <a:gd name="connsiteX4" fmla="*/ 0 w 546754"/>
                <a:gd name="connsiteY4" fmla="*/ 6243 h 967468"/>
                <a:gd name="connsiteX0" fmla="*/ 0 w 546754"/>
                <a:gd name="connsiteY0" fmla="*/ 669 h 961894"/>
                <a:gd name="connsiteX1" fmla="*/ 463832 w 546754"/>
                <a:gd name="connsiteY1" fmla="*/ 26460 h 961894"/>
                <a:gd name="connsiteX2" fmla="*/ 546754 w 546754"/>
                <a:gd name="connsiteY2" fmla="*/ 961894 h 961894"/>
                <a:gd name="connsiteX3" fmla="*/ 0 w 546754"/>
                <a:gd name="connsiteY3" fmla="*/ 961894 h 961894"/>
                <a:gd name="connsiteX4" fmla="*/ 0 w 546754"/>
                <a:gd name="connsiteY4" fmla="*/ 669 h 961894"/>
                <a:gd name="connsiteX0" fmla="*/ 0 w 546754"/>
                <a:gd name="connsiteY0" fmla="*/ 5444 h 966669"/>
                <a:gd name="connsiteX1" fmla="*/ 463832 w 546754"/>
                <a:gd name="connsiteY1" fmla="*/ 31235 h 966669"/>
                <a:gd name="connsiteX2" fmla="*/ 546754 w 546754"/>
                <a:gd name="connsiteY2" fmla="*/ 966669 h 966669"/>
                <a:gd name="connsiteX3" fmla="*/ 0 w 546754"/>
                <a:gd name="connsiteY3" fmla="*/ 966669 h 966669"/>
                <a:gd name="connsiteX4" fmla="*/ 0 w 546754"/>
                <a:gd name="connsiteY4" fmla="*/ 5444 h 966669"/>
                <a:gd name="connsiteX0" fmla="*/ 0 w 546754"/>
                <a:gd name="connsiteY0" fmla="*/ 5444 h 966669"/>
                <a:gd name="connsiteX1" fmla="*/ 463832 w 546754"/>
                <a:gd name="connsiteY1" fmla="*/ 31235 h 966669"/>
                <a:gd name="connsiteX2" fmla="*/ 546754 w 546754"/>
                <a:gd name="connsiteY2" fmla="*/ 966669 h 966669"/>
                <a:gd name="connsiteX3" fmla="*/ 0 w 546754"/>
                <a:gd name="connsiteY3" fmla="*/ 966669 h 966669"/>
                <a:gd name="connsiteX4" fmla="*/ 0 w 546754"/>
                <a:gd name="connsiteY4" fmla="*/ 5444 h 966669"/>
                <a:gd name="connsiteX0" fmla="*/ 0 w 546754"/>
                <a:gd name="connsiteY0" fmla="*/ 20846 h 982071"/>
                <a:gd name="connsiteX1" fmla="*/ 463832 w 546754"/>
                <a:gd name="connsiteY1" fmla="*/ 46637 h 982071"/>
                <a:gd name="connsiteX2" fmla="*/ 546754 w 546754"/>
                <a:gd name="connsiteY2" fmla="*/ 982071 h 982071"/>
                <a:gd name="connsiteX3" fmla="*/ 0 w 546754"/>
                <a:gd name="connsiteY3" fmla="*/ 982071 h 982071"/>
                <a:gd name="connsiteX4" fmla="*/ 0 w 546754"/>
                <a:gd name="connsiteY4" fmla="*/ 20846 h 982071"/>
                <a:gd name="connsiteX0" fmla="*/ 0 w 546754"/>
                <a:gd name="connsiteY0" fmla="*/ 7566 h 968791"/>
                <a:gd name="connsiteX1" fmla="*/ 480278 w 546754"/>
                <a:gd name="connsiteY1" fmla="*/ 60065 h 968791"/>
                <a:gd name="connsiteX2" fmla="*/ 546754 w 546754"/>
                <a:gd name="connsiteY2" fmla="*/ 968791 h 968791"/>
                <a:gd name="connsiteX3" fmla="*/ 0 w 546754"/>
                <a:gd name="connsiteY3" fmla="*/ 968791 h 968791"/>
                <a:gd name="connsiteX4" fmla="*/ 0 w 546754"/>
                <a:gd name="connsiteY4" fmla="*/ 7566 h 968791"/>
                <a:gd name="connsiteX0" fmla="*/ 0 w 546754"/>
                <a:gd name="connsiteY0" fmla="*/ 7566 h 968791"/>
                <a:gd name="connsiteX1" fmla="*/ 480278 w 546754"/>
                <a:gd name="connsiteY1" fmla="*/ 60065 h 968791"/>
                <a:gd name="connsiteX2" fmla="*/ 546754 w 546754"/>
                <a:gd name="connsiteY2" fmla="*/ 968791 h 968791"/>
                <a:gd name="connsiteX3" fmla="*/ 0 w 546754"/>
                <a:gd name="connsiteY3" fmla="*/ 968791 h 968791"/>
                <a:gd name="connsiteX4" fmla="*/ 0 w 546754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55124"/>
                <a:gd name="connsiteY0" fmla="*/ 7566 h 968791"/>
                <a:gd name="connsiteX1" fmla="*/ 480278 w 555124"/>
                <a:gd name="connsiteY1" fmla="*/ 60065 h 968791"/>
                <a:gd name="connsiteX2" fmla="*/ 543465 w 555124"/>
                <a:gd name="connsiteY2" fmla="*/ 915375 h 968791"/>
                <a:gd name="connsiteX3" fmla="*/ 0 w 555124"/>
                <a:gd name="connsiteY3" fmla="*/ 968791 h 968791"/>
                <a:gd name="connsiteX4" fmla="*/ 0 w 555124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55428"/>
                <a:gd name="connsiteY0" fmla="*/ 10291 h 971516"/>
                <a:gd name="connsiteX1" fmla="*/ 509880 w 555428"/>
                <a:gd name="connsiteY1" fmla="*/ 56113 h 971516"/>
                <a:gd name="connsiteX2" fmla="*/ 543465 w 555428"/>
                <a:gd name="connsiteY2" fmla="*/ 918100 h 971516"/>
                <a:gd name="connsiteX3" fmla="*/ 0 w 555428"/>
                <a:gd name="connsiteY3" fmla="*/ 971516 h 971516"/>
                <a:gd name="connsiteX4" fmla="*/ 0 w 555428"/>
                <a:gd name="connsiteY4" fmla="*/ 10291 h 971516"/>
                <a:gd name="connsiteX0" fmla="*/ 0 w 543465"/>
                <a:gd name="connsiteY0" fmla="*/ 10291 h 971516"/>
                <a:gd name="connsiteX1" fmla="*/ 509880 w 543465"/>
                <a:gd name="connsiteY1" fmla="*/ 56113 h 971516"/>
                <a:gd name="connsiteX2" fmla="*/ 543465 w 543465"/>
                <a:gd name="connsiteY2" fmla="*/ 918100 h 971516"/>
                <a:gd name="connsiteX3" fmla="*/ 0 w 543465"/>
                <a:gd name="connsiteY3" fmla="*/ 971516 h 971516"/>
                <a:gd name="connsiteX4" fmla="*/ 0 w 543465"/>
                <a:gd name="connsiteY4" fmla="*/ 10291 h 971516"/>
                <a:gd name="connsiteX0" fmla="*/ 0 w 530031"/>
                <a:gd name="connsiteY0" fmla="*/ 10291 h 971516"/>
                <a:gd name="connsiteX1" fmla="*/ 509880 w 530031"/>
                <a:gd name="connsiteY1" fmla="*/ 56113 h 971516"/>
                <a:gd name="connsiteX2" fmla="*/ 513862 w 530031"/>
                <a:gd name="connsiteY2" fmla="*/ 908085 h 971516"/>
                <a:gd name="connsiteX3" fmla="*/ 0 w 530031"/>
                <a:gd name="connsiteY3" fmla="*/ 971516 h 971516"/>
                <a:gd name="connsiteX4" fmla="*/ 0 w 530031"/>
                <a:gd name="connsiteY4" fmla="*/ 10291 h 971516"/>
                <a:gd name="connsiteX0" fmla="*/ 0 w 536501"/>
                <a:gd name="connsiteY0" fmla="*/ 10291 h 971516"/>
                <a:gd name="connsiteX1" fmla="*/ 509880 w 536501"/>
                <a:gd name="connsiteY1" fmla="*/ 56113 h 971516"/>
                <a:gd name="connsiteX2" fmla="*/ 513862 w 536501"/>
                <a:gd name="connsiteY2" fmla="*/ 908085 h 971516"/>
                <a:gd name="connsiteX3" fmla="*/ 0 w 536501"/>
                <a:gd name="connsiteY3" fmla="*/ 971516 h 971516"/>
                <a:gd name="connsiteX4" fmla="*/ 0 w 536501"/>
                <a:gd name="connsiteY4" fmla="*/ 10291 h 9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01" h="971516">
                  <a:moveTo>
                    <a:pt x="0" y="10291"/>
                  </a:moveTo>
                  <a:cubicBezTo>
                    <a:pt x="165244" y="5681"/>
                    <a:pt x="427191" y="-27332"/>
                    <a:pt x="509880" y="56113"/>
                  </a:cubicBezTo>
                  <a:cubicBezTo>
                    <a:pt x="562814" y="128909"/>
                    <a:pt x="521818" y="594317"/>
                    <a:pt x="513862" y="908085"/>
                  </a:cubicBezTo>
                  <a:cubicBezTo>
                    <a:pt x="385334" y="925890"/>
                    <a:pt x="181155" y="953711"/>
                    <a:pt x="0" y="971516"/>
                  </a:cubicBezTo>
                  <a:lnTo>
                    <a:pt x="0" y="10291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10000"/>
                  </a:schemeClr>
                </a:gs>
                <a:gs pos="100000">
                  <a:schemeClr val="accent2">
                    <a:lumMod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2" name="Rectangle 39">
              <a:extLst>
                <a:ext uri="{FF2B5EF4-FFF2-40B4-BE49-F238E27FC236}">
                  <a16:creationId xmlns:a16="http://schemas.microsoft.com/office/drawing/2014/main" id="{9D135E83-80A6-4210-AF35-9A49EE762AEE}"/>
                </a:ext>
              </a:extLst>
            </p:cNvPr>
            <p:cNvSpPr/>
            <p:nvPr/>
          </p:nvSpPr>
          <p:spPr>
            <a:xfrm>
              <a:off x="6376057" y="2893479"/>
              <a:ext cx="536501" cy="957165"/>
            </a:xfrm>
            <a:custGeom>
              <a:avLst/>
              <a:gdLst>
                <a:gd name="connsiteX0" fmla="*/ 0 w 546754"/>
                <a:gd name="connsiteY0" fmla="*/ 0 h 961225"/>
                <a:gd name="connsiteX1" fmla="*/ 546754 w 546754"/>
                <a:gd name="connsiteY1" fmla="*/ 0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53450"/>
                <a:gd name="connsiteY0" fmla="*/ 0 h 961225"/>
                <a:gd name="connsiteX1" fmla="*/ 475997 w 553450"/>
                <a:gd name="connsiteY1" fmla="*/ 46264 h 961225"/>
                <a:gd name="connsiteX2" fmla="*/ 546754 w 553450"/>
                <a:gd name="connsiteY2" fmla="*/ 961225 h 961225"/>
                <a:gd name="connsiteX3" fmla="*/ 0 w 553450"/>
                <a:gd name="connsiteY3" fmla="*/ 961225 h 961225"/>
                <a:gd name="connsiteX4" fmla="*/ 0 w 553450"/>
                <a:gd name="connsiteY4" fmla="*/ 0 h 961225"/>
                <a:gd name="connsiteX0" fmla="*/ 0 w 546754"/>
                <a:gd name="connsiteY0" fmla="*/ 0 h 961225"/>
                <a:gd name="connsiteX1" fmla="*/ 475997 w 546754"/>
                <a:gd name="connsiteY1" fmla="*/ 4626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60543 w 546754"/>
                <a:gd name="connsiteY1" fmla="*/ 35807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0 h 961225"/>
                <a:gd name="connsiteX1" fmla="*/ 460543 w 546754"/>
                <a:gd name="connsiteY1" fmla="*/ 35807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1939 h 963164"/>
                <a:gd name="connsiteX1" fmla="*/ 463832 w 546754"/>
                <a:gd name="connsiteY1" fmla="*/ 21053 h 963164"/>
                <a:gd name="connsiteX2" fmla="*/ 546754 w 546754"/>
                <a:gd name="connsiteY2" fmla="*/ 963164 h 963164"/>
                <a:gd name="connsiteX3" fmla="*/ 0 w 546754"/>
                <a:gd name="connsiteY3" fmla="*/ 963164 h 963164"/>
                <a:gd name="connsiteX4" fmla="*/ 0 w 546754"/>
                <a:gd name="connsiteY4" fmla="*/ 1939 h 963164"/>
                <a:gd name="connsiteX0" fmla="*/ 0 w 546754"/>
                <a:gd name="connsiteY0" fmla="*/ 1939 h 963164"/>
                <a:gd name="connsiteX1" fmla="*/ 463832 w 546754"/>
                <a:gd name="connsiteY1" fmla="*/ 21053 h 963164"/>
                <a:gd name="connsiteX2" fmla="*/ 546754 w 546754"/>
                <a:gd name="connsiteY2" fmla="*/ 963164 h 963164"/>
                <a:gd name="connsiteX3" fmla="*/ 0 w 546754"/>
                <a:gd name="connsiteY3" fmla="*/ 963164 h 963164"/>
                <a:gd name="connsiteX4" fmla="*/ 0 w 546754"/>
                <a:gd name="connsiteY4" fmla="*/ 1939 h 963164"/>
                <a:gd name="connsiteX0" fmla="*/ 0 w 546754"/>
                <a:gd name="connsiteY0" fmla="*/ 0 h 961225"/>
                <a:gd name="connsiteX1" fmla="*/ 463832 w 546754"/>
                <a:gd name="connsiteY1" fmla="*/ 19114 h 961225"/>
                <a:gd name="connsiteX2" fmla="*/ 546754 w 546754"/>
                <a:gd name="connsiteY2" fmla="*/ 961225 h 961225"/>
                <a:gd name="connsiteX3" fmla="*/ 0 w 546754"/>
                <a:gd name="connsiteY3" fmla="*/ 961225 h 961225"/>
                <a:gd name="connsiteX4" fmla="*/ 0 w 546754"/>
                <a:gd name="connsiteY4" fmla="*/ 0 h 961225"/>
                <a:gd name="connsiteX0" fmla="*/ 0 w 546754"/>
                <a:gd name="connsiteY0" fmla="*/ 5758 h 966983"/>
                <a:gd name="connsiteX1" fmla="*/ 463832 w 546754"/>
                <a:gd name="connsiteY1" fmla="*/ 4841 h 966983"/>
                <a:gd name="connsiteX2" fmla="*/ 546754 w 546754"/>
                <a:gd name="connsiteY2" fmla="*/ 966983 h 966983"/>
                <a:gd name="connsiteX3" fmla="*/ 0 w 546754"/>
                <a:gd name="connsiteY3" fmla="*/ 966983 h 966983"/>
                <a:gd name="connsiteX4" fmla="*/ 0 w 546754"/>
                <a:gd name="connsiteY4" fmla="*/ 5758 h 966983"/>
                <a:gd name="connsiteX0" fmla="*/ 0 w 546754"/>
                <a:gd name="connsiteY0" fmla="*/ 917 h 962142"/>
                <a:gd name="connsiteX1" fmla="*/ 463832 w 546754"/>
                <a:gd name="connsiteY1" fmla="*/ 0 h 962142"/>
                <a:gd name="connsiteX2" fmla="*/ 546754 w 546754"/>
                <a:gd name="connsiteY2" fmla="*/ 962142 h 962142"/>
                <a:gd name="connsiteX3" fmla="*/ 0 w 546754"/>
                <a:gd name="connsiteY3" fmla="*/ 962142 h 962142"/>
                <a:gd name="connsiteX4" fmla="*/ 0 w 546754"/>
                <a:gd name="connsiteY4" fmla="*/ 917 h 962142"/>
                <a:gd name="connsiteX0" fmla="*/ 0 w 546754"/>
                <a:gd name="connsiteY0" fmla="*/ 3249 h 964474"/>
                <a:gd name="connsiteX1" fmla="*/ 463832 w 546754"/>
                <a:gd name="connsiteY1" fmla="*/ 2332 h 964474"/>
                <a:gd name="connsiteX2" fmla="*/ 546754 w 546754"/>
                <a:gd name="connsiteY2" fmla="*/ 964474 h 964474"/>
                <a:gd name="connsiteX3" fmla="*/ 0 w 546754"/>
                <a:gd name="connsiteY3" fmla="*/ 964474 h 964474"/>
                <a:gd name="connsiteX4" fmla="*/ 0 w 546754"/>
                <a:gd name="connsiteY4" fmla="*/ 3249 h 964474"/>
                <a:gd name="connsiteX0" fmla="*/ 0 w 546754"/>
                <a:gd name="connsiteY0" fmla="*/ 6243 h 967468"/>
                <a:gd name="connsiteX1" fmla="*/ 463832 w 546754"/>
                <a:gd name="connsiteY1" fmla="*/ 5326 h 967468"/>
                <a:gd name="connsiteX2" fmla="*/ 546754 w 546754"/>
                <a:gd name="connsiteY2" fmla="*/ 967468 h 967468"/>
                <a:gd name="connsiteX3" fmla="*/ 0 w 546754"/>
                <a:gd name="connsiteY3" fmla="*/ 967468 h 967468"/>
                <a:gd name="connsiteX4" fmla="*/ 0 w 546754"/>
                <a:gd name="connsiteY4" fmla="*/ 6243 h 967468"/>
                <a:gd name="connsiteX0" fmla="*/ 0 w 546754"/>
                <a:gd name="connsiteY0" fmla="*/ 6243 h 967468"/>
                <a:gd name="connsiteX1" fmla="*/ 463832 w 546754"/>
                <a:gd name="connsiteY1" fmla="*/ 5326 h 967468"/>
                <a:gd name="connsiteX2" fmla="*/ 546754 w 546754"/>
                <a:gd name="connsiteY2" fmla="*/ 967468 h 967468"/>
                <a:gd name="connsiteX3" fmla="*/ 0 w 546754"/>
                <a:gd name="connsiteY3" fmla="*/ 967468 h 967468"/>
                <a:gd name="connsiteX4" fmla="*/ 0 w 546754"/>
                <a:gd name="connsiteY4" fmla="*/ 6243 h 967468"/>
                <a:gd name="connsiteX0" fmla="*/ 0 w 546754"/>
                <a:gd name="connsiteY0" fmla="*/ 669 h 961894"/>
                <a:gd name="connsiteX1" fmla="*/ 463832 w 546754"/>
                <a:gd name="connsiteY1" fmla="*/ 26460 h 961894"/>
                <a:gd name="connsiteX2" fmla="*/ 546754 w 546754"/>
                <a:gd name="connsiteY2" fmla="*/ 961894 h 961894"/>
                <a:gd name="connsiteX3" fmla="*/ 0 w 546754"/>
                <a:gd name="connsiteY3" fmla="*/ 961894 h 961894"/>
                <a:gd name="connsiteX4" fmla="*/ 0 w 546754"/>
                <a:gd name="connsiteY4" fmla="*/ 669 h 961894"/>
                <a:gd name="connsiteX0" fmla="*/ 0 w 546754"/>
                <a:gd name="connsiteY0" fmla="*/ 5444 h 966669"/>
                <a:gd name="connsiteX1" fmla="*/ 463832 w 546754"/>
                <a:gd name="connsiteY1" fmla="*/ 31235 h 966669"/>
                <a:gd name="connsiteX2" fmla="*/ 546754 w 546754"/>
                <a:gd name="connsiteY2" fmla="*/ 966669 h 966669"/>
                <a:gd name="connsiteX3" fmla="*/ 0 w 546754"/>
                <a:gd name="connsiteY3" fmla="*/ 966669 h 966669"/>
                <a:gd name="connsiteX4" fmla="*/ 0 w 546754"/>
                <a:gd name="connsiteY4" fmla="*/ 5444 h 966669"/>
                <a:gd name="connsiteX0" fmla="*/ 0 w 546754"/>
                <a:gd name="connsiteY0" fmla="*/ 5444 h 966669"/>
                <a:gd name="connsiteX1" fmla="*/ 463832 w 546754"/>
                <a:gd name="connsiteY1" fmla="*/ 31235 h 966669"/>
                <a:gd name="connsiteX2" fmla="*/ 546754 w 546754"/>
                <a:gd name="connsiteY2" fmla="*/ 966669 h 966669"/>
                <a:gd name="connsiteX3" fmla="*/ 0 w 546754"/>
                <a:gd name="connsiteY3" fmla="*/ 966669 h 966669"/>
                <a:gd name="connsiteX4" fmla="*/ 0 w 546754"/>
                <a:gd name="connsiteY4" fmla="*/ 5444 h 966669"/>
                <a:gd name="connsiteX0" fmla="*/ 0 w 546754"/>
                <a:gd name="connsiteY0" fmla="*/ 20846 h 982071"/>
                <a:gd name="connsiteX1" fmla="*/ 463832 w 546754"/>
                <a:gd name="connsiteY1" fmla="*/ 46637 h 982071"/>
                <a:gd name="connsiteX2" fmla="*/ 546754 w 546754"/>
                <a:gd name="connsiteY2" fmla="*/ 982071 h 982071"/>
                <a:gd name="connsiteX3" fmla="*/ 0 w 546754"/>
                <a:gd name="connsiteY3" fmla="*/ 982071 h 982071"/>
                <a:gd name="connsiteX4" fmla="*/ 0 w 546754"/>
                <a:gd name="connsiteY4" fmla="*/ 20846 h 982071"/>
                <a:gd name="connsiteX0" fmla="*/ 0 w 546754"/>
                <a:gd name="connsiteY0" fmla="*/ 7566 h 968791"/>
                <a:gd name="connsiteX1" fmla="*/ 480278 w 546754"/>
                <a:gd name="connsiteY1" fmla="*/ 60065 h 968791"/>
                <a:gd name="connsiteX2" fmla="*/ 546754 w 546754"/>
                <a:gd name="connsiteY2" fmla="*/ 968791 h 968791"/>
                <a:gd name="connsiteX3" fmla="*/ 0 w 546754"/>
                <a:gd name="connsiteY3" fmla="*/ 968791 h 968791"/>
                <a:gd name="connsiteX4" fmla="*/ 0 w 546754"/>
                <a:gd name="connsiteY4" fmla="*/ 7566 h 968791"/>
                <a:gd name="connsiteX0" fmla="*/ 0 w 546754"/>
                <a:gd name="connsiteY0" fmla="*/ 7566 h 968791"/>
                <a:gd name="connsiteX1" fmla="*/ 480278 w 546754"/>
                <a:gd name="connsiteY1" fmla="*/ 60065 h 968791"/>
                <a:gd name="connsiteX2" fmla="*/ 546754 w 546754"/>
                <a:gd name="connsiteY2" fmla="*/ 968791 h 968791"/>
                <a:gd name="connsiteX3" fmla="*/ 0 w 546754"/>
                <a:gd name="connsiteY3" fmla="*/ 968791 h 968791"/>
                <a:gd name="connsiteX4" fmla="*/ 0 w 546754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55124"/>
                <a:gd name="connsiteY0" fmla="*/ 7566 h 968791"/>
                <a:gd name="connsiteX1" fmla="*/ 480278 w 555124"/>
                <a:gd name="connsiteY1" fmla="*/ 60065 h 968791"/>
                <a:gd name="connsiteX2" fmla="*/ 543465 w 555124"/>
                <a:gd name="connsiteY2" fmla="*/ 915375 h 968791"/>
                <a:gd name="connsiteX3" fmla="*/ 0 w 555124"/>
                <a:gd name="connsiteY3" fmla="*/ 968791 h 968791"/>
                <a:gd name="connsiteX4" fmla="*/ 0 w 555124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43465"/>
                <a:gd name="connsiteY0" fmla="*/ 7566 h 968791"/>
                <a:gd name="connsiteX1" fmla="*/ 480278 w 543465"/>
                <a:gd name="connsiteY1" fmla="*/ 60065 h 968791"/>
                <a:gd name="connsiteX2" fmla="*/ 543465 w 543465"/>
                <a:gd name="connsiteY2" fmla="*/ 915375 h 968791"/>
                <a:gd name="connsiteX3" fmla="*/ 0 w 543465"/>
                <a:gd name="connsiteY3" fmla="*/ 968791 h 968791"/>
                <a:gd name="connsiteX4" fmla="*/ 0 w 543465"/>
                <a:gd name="connsiteY4" fmla="*/ 7566 h 968791"/>
                <a:gd name="connsiteX0" fmla="*/ 0 w 555428"/>
                <a:gd name="connsiteY0" fmla="*/ 10291 h 971516"/>
                <a:gd name="connsiteX1" fmla="*/ 509880 w 555428"/>
                <a:gd name="connsiteY1" fmla="*/ 56113 h 971516"/>
                <a:gd name="connsiteX2" fmla="*/ 543465 w 555428"/>
                <a:gd name="connsiteY2" fmla="*/ 918100 h 971516"/>
                <a:gd name="connsiteX3" fmla="*/ 0 w 555428"/>
                <a:gd name="connsiteY3" fmla="*/ 971516 h 971516"/>
                <a:gd name="connsiteX4" fmla="*/ 0 w 555428"/>
                <a:gd name="connsiteY4" fmla="*/ 10291 h 971516"/>
                <a:gd name="connsiteX0" fmla="*/ 0 w 543465"/>
                <a:gd name="connsiteY0" fmla="*/ 10291 h 971516"/>
                <a:gd name="connsiteX1" fmla="*/ 509880 w 543465"/>
                <a:gd name="connsiteY1" fmla="*/ 56113 h 971516"/>
                <a:gd name="connsiteX2" fmla="*/ 543465 w 543465"/>
                <a:gd name="connsiteY2" fmla="*/ 918100 h 971516"/>
                <a:gd name="connsiteX3" fmla="*/ 0 w 543465"/>
                <a:gd name="connsiteY3" fmla="*/ 971516 h 971516"/>
                <a:gd name="connsiteX4" fmla="*/ 0 w 543465"/>
                <a:gd name="connsiteY4" fmla="*/ 10291 h 971516"/>
                <a:gd name="connsiteX0" fmla="*/ 0 w 530031"/>
                <a:gd name="connsiteY0" fmla="*/ 10291 h 971516"/>
                <a:gd name="connsiteX1" fmla="*/ 509880 w 530031"/>
                <a:gd name="connsiteY1" fmla="*/ 56113 h 971516"/>
                <a:gd name="connsiteX2" fmla="*/ 513862 w 530031"/>
                <a:gd name="connsiteY2" fmla="*/ 908085 h 971516"/>
                <a:gd name="connsiteX3" fmla="*/ 0 w 530031"/>
                <a:gd name="connsiteY3" fmla="*/ 971516 h 971516"/>
                <a:gd name="connsiteX4" fmla="*/ 0 w 530031"/>
                <a:gd name="connsiteY4" fmla="*/ 10291 h 971516"/>
                <a:gd name="connsiteX0" fmla="*/ 0 w 536501"/>
                <a:gd name="connsiteY0" fmla="*/ 10291 h 971516"/>
                <a:gd name="connsiteX1" fmla="*/ 509880 w 536501"/>
                <a:gd name="connsiteY1" fmla="*/ 56113 h 971516"/>
                <a:gd name="connsiteX2" fmla="*/ 513862 w 536501"/>
                <a:gd name="connsiteY2" fmla="*/ 908085 h 971516"/>
                <a:gd name="connsiteX3" fmla="*/ 0 w 536501"/>
                <a:gd name="connsiteY3" fmla="*/ 971516 h 971516"/>
                <a:gd name="connsiteX4" fmla="*/ 0 w 536501"/>
                <a:gd name="connsiteY4" fmla="*/ 10291 h 9715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36501" h="971516">
                  <a:moveTo>
                    <a:pt x="0" y="10291"/>
                  </a:moveTo>
                  <a:cubicBezTo>
                    <a:pt x="165244" y="5681"/>
                    <a:pt x="427191" y="-27332"/>
                    <a:pt x="509880" y="56113"/>
                  </a:cubicBezTo>
                  <a:cubicBezTo>
                    <a:pt x="562814" y="128909"/>
                    <a:pt x="521818" y="594317"/>
                    <a:pt x="513862" y="908085"/>
                  </a:cubicBezTo>
                  <a:cubicBezTo>
                    <a:pt x="385334" y="925890"/>
                    <a:pt x="181155" y="953711"/>
                    <a:pt x="0" y="971516"/>
                  </a:cubicBezTo>
                  <a:lnTo>
                    <a:pt x="0" y="10291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10000"/>
                  </a:schemeClr>
                </a:gs>
                <a:gs pos="100000">
                  <a:schemeClr val="accent2">
                    <a:lumMod val="1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AF0EFFBE-B2A5-4CC9-B4CF-D9FB2ACA2882}"/>
                </a:ext>
              </a:extLst>
            </p:cNvPr>
            <p:cNvSpPr/>
            <p:nvPr/>
          </p:nvSpPr>
          <p:spPr>
            <a:xfrm>
              <a:off x="5106764" y="2896740"/>
              <a:ext cx="628066" cy="961226"/>
            </a:xfrm>
            <a:prstGeom prst="rect">
              <a:avLst/>
            </a:prstGeom>
            <a:gradFill>
              <a:gsLst>
                <a:gs pos="0">
                  <a:schemeClr val="accent3">
                    <a:lumMod val="50000"/>
                  </a:schemeClr>
                </a:gs>
                <a:gs pos="30000">
                  <a:schemeClr val="accent3"/>
                </a:gs>
                <a:gs pos="100000">
                  <a:schemeClr val="accent3"/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092464E2-0308-45AA-B3A1-C48FE904C623}"/>
                </a:ext>
              </a:extLst>
            </p:cNvPr>
            <p:cNvSpPr/>
            <p:nvPr/>
          </p:nvSpPr>
          <p:spPr>
            <a:xfrm>
              <a:off x="6391362" y="4032874"/>
              <a:ext cx="689774" cy="961226"/>
            </a:xfrm>
            <a:prstGeom prst="rect">
              <a:avLst/>
            </a:prstGeom>
            <a:gradFill>
              <a:gsLst>
                <a:gs pos="0">
                  <a:schemeClr val="accent2">
                    <a:lumMod val="75000"/>
                  </a:schemeClr>
                </a:gs>
                <a:gs pos="19000">
                  <a:schemeClr val="accent2"/>
                </a:gs>
                <a:gs pos="100000">
                  <a:schemeClr val="accent2"/>
                </a:gs>
              </a:gsLst>
              <a:lin ang="21594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1668D8F-0560-40B8-B1AF-3633EC8ACD56}"/>
                </a:ext>
              </a:extLst>
            </p:cNvPr>
            <p:cNvGrpSpPr/>
            <p:nvPr/>
          </p:nvGrpSpPr>
          <p:grpSpPr>
            <a:xfrm>
              <a:off x="5548894" y="2547865"/>
              <a:ext cx="1064571" cy="3610621"/>
              <a:chOff x="4097420" y="3177044"/>
              <a:chExt cx="900000" cy="3052457"/>
            </a:xfrm>
          </p:grpSpPr>
          <p:sp>
            <p:nvSpPr>
              <p:cNvPr id="130" name="Diagonal Stripe 129">
                <a:extLst>
                  <a:ext uri="{FF2B5EF4-FFF2-40B4-BE49-F238E27FC236}">
                    <a16:creationId xmlns:a16="http://schemas.microsoft.com/office/drawing/2014/main" id="{9C5F4E2F-25AC-4AAB-8AF2-A07F3A7DEEEF}"/>
                  </a:ext>
                </a:extLst>
              </p:cNvPr>
              <p:cNvSpPr/>
              <p:nvPr/>
            </p:nvSpPr>
            <p:spPr>
              <a:xfrm rot="19197366">
                <a:off x="4325723" y="5592977"/>
                <a:ext cx="526053" cy="636524"/>
              </a:xfrm>
              <a:prstGeom prst="diagStripe">
                <a:avLst>
                  <a:gd name="adj" fmla="val 86326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131" name="Rectangle 7">
                <a:extLst>
                  <a:ext uri="{FF2B5EF4-FFF2-40B4-BE49-F238E27FC236}">
                    <a16:creationId xmlns:a16="http://schemas.microsoft.com/office/drawing/2014/main" id="{B84BE568-B580-4B4B-8DF0-8D9D50A582C0}"/>
                  </a:ext>
                </a:extLst>
              </p:cNvPr>
              <p:cNvSpPr/>
              <p:nvPr/>
            </p:nvSpPr>
            <p:spPr>
              <a:xfrm>
                <a:off x="4234528" y="3424483"/>
                <a:ext cx="648000" cy="2016000"/>
              </a:xfrm>
              <a:custGeom>
                <a:avLst/>
                <a:gdLst>
                  <a:gd name="connsiteX0" fmla="*/ 0 w 828152"/>
                  <a:gd name="connsiteY0" fmla="*/ 0 h 1872208"/>
                  <a:gd name="connsiteX1" fmla="*/ 828152 w 828152"/>
                  <a:gd name="connsiteY1" fmla="*/ 0 h 1872208"/>
                  <a:gd name="connsiteX2" fmla="*/ 828152 w 828152"/>
                  <a:gd name="connsiteY2" fmla="*/ 1872208 h 1872208"/>
                  <a:gd name="connsiteX3" fmla="*/ 0 w 828152"/>
                  <a:gd name="connsiteY3" fmla="*/ 1872208 h 1872208"/>
                  <a:gd name="connsiteX4" fmla="*/ 0 w 828152"/>
                  <a:gd name="connsiteY4" fmla="*/ 0 h 1872208"/>
                  <a:gd name="connsiteX0" fmla="*/ 0 w 828152"/>
                  <a:gd name="connsiteY0" fmla="*/ 0 h 1891000"/>
                  <a:gd name="connsiteX1" fmla="*/ 828152 w 828152"/>
                  <a:gd name="connsiteY1" fmla="*/ 0 h 1891000"/>
                  <a:gd name="connsiteX2" fmla="*/ 828152 w 828152"/>
                  <a:gd name="connsiteY2" fmla="*/ 1872208 h 1891000"/>
                  <a:gd name="connsiteX3" fmla="*/ 0 w 828152"/>
                  <a:gd name="connsiteY3" fmla="*/ 1872208 h 1891000"/>
                  <a:gd name="connsiteX4" fmla="*/ 0 w 828152"/>
                  <a:gd name="connsiteY4" fmla="*/ 0 h 1891000"/>
                  <a:gd name="connsiteX0" fmla="*/ 0 w 828152"/>
                  <a:gd name="connsiteY0" fmla="*/ 0 h 1907994"/>
                  <a:gd name="connsiteX1" fmla="*/ 828152 w 828152"/>
                  <a:gd name="connsiteY1" fmla="*/ 0 h 1907994"/>
                  <a:gd name="connsiteX2" fmla="*/ 828152 w 828152"/>
                  <a:gd name="connsiteY2" fmla="*/ 1872208 h 1907994"/>
                  <a:gd name="connsiteX3" fmla="*/ 0 w 828152"/>
                  <a:gd name="connsiteY3" fmla="*/ 1872208 h 1907994"/>
                  <a:gd name="connsiteX4" fmla="*/ 0 w 828152"/>
                  <a:gd name="connsiteY4" fmla="*/ 0 h 1907994"/>
                  <a:gd name="connsiteX0" fmla="*/ 0 w 828152"/>
                  <a:gd name="connsiteY0" fmla="*/ 0 h 1920103"/>
                  <a:gd name="connsiteX1" fmla="*/ 828152 w 828152"/>
                  <a:gd name="connsiteY1" fmla="*/ 0 h 1920103"/>
                  <a:gd name="connsiteX2" fmla="*/ 828152 w 828152"/>
                  <a:gd name="connsiteY2" fmla="*/ 1872208 h 1920103"/>
                  <a:gd name="connsiteX3" fmla="*/ 0 w 828152"/>
                  <a:gd name="connsiteY3" fmla="*/ 1872208 h 1920103"/>
                  <a:gd name="connsiteX4" fmla="*/ 0 w 828152"/>
                  <a:gd name="connsiteY4" fmla="*/ 0 h 1920103"/>
                  <a:gd name="connsiteX0" fmla="*/ 0 w 828152"/>
                  <a:gd name="connsiteY0" fmla="*/ 0 h 1923817"/>
                  <a:gd name="connsiteX1" fmla="*/ 828152 w 828152"/>
                  <a:gd name="connsiteY1" fmla="*/ 0 h 1923817"/>
                  <a:gd name="connsiteX2" fmla="*/ 828152 w 828152"/>
                  <a:gd name="connsiteY2" fmla="*/ 1872208 h 1923817"/>
                  <a:gd name="connsiteX3" fmla="*/ 0 w 828152"/>
                  <a:gd name="connsiteY3" fmla="*/ 1872208 h 1923817"/>
                  <a:gd name="connsiteX4" fmla="*/ 0 w 828152"/>
                  <a:gd name="connsiteY4" fmla="*/ 0 h 1923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28152" h="1923817">
                    <a:moveTo>
                      <a:pt x="0" y="0"/>
                    </a:moveTo>
                    <a:lnTo>
                      <a:pt x="828152" y="0"/>
                    </a:lnTo>
                    <a:lnTo>
                      <a:pt x="828152" y="1872208"/>
                    </a:lnTo>
                    <a:cubicBezTo>
                      <a:pt x="499246" y="1935634"/>
                      <a:pt x="328906" y="1946205"/>
                      <a:pt x="0" y="187220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2" name="Rectangle 131">
                <a:extLst>
                  <a:ext uri="{FF2B5EF4-FFF2-40B4-BE49-F238E27FC236}">
                    <a16:creationId xmlns:a16="http://schemas.microsoft.com/office/drawing/2014/main" id="{3776B4CF-2E11-44FD-A8A5-6F52BF5C2298}"/>
                  </a:ext>
                </a:extLst>
              </p:cNvPr>
              <p:cNvSpPr/>
              <p:nvPr/>
            </p:nvSpPr>
            <p:spPr>
              <a:xfrm>
                <a:off x="4488765" y="5407109"/>
                <a:ext cx="139525" cy="13506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3" name="Trapezoid 132">
                <a:extLst>
                  <a:ext uri="{FF2B5EF4-FFF2-40B4-BE49-F238E27FC236}">
                    <a16:creationId xmlns:a16="http://schemas.microsoft.com/office/drawing/2014/main" id="{2B67AE5A-D6E0-4A5B-A37B-B80EEB030155}"/>
                  </a:ext>
                </a:extLst>
              </p:cNvPr>
              <p:cNvSpPr/>
              <p:nvPr/>
            </p:nvSpPr>
            <p:spPr>
              <a:xfrm rot="10800000">
                <a:off x="4488766" y="5541154"/>
                <a:ext cx="139525" cy="168826"/>
              </a:xfrm>
              <a:prstGeom prst="trapezoid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4" name="Rectangle 20">
                <a:extLst>
                  <a:ext uri="{FF2B5EF4-FFF2-40B4-BE49-F238E27FC236}">
                    <a16:creationId xmlns:a16="http://schemas.microsoft.com/office/drawing/2014/main" id="{E2161933-B841-487E-8E49-9DEA8B45C275}"/>
                  </a:ext>
                </a:extLst>
              </p:cNvPr>
              <p:cNvSpPr/>
              <p:nvPr/>
            </p:nvSpPr>
            <p:spPr>
              <a:xfrm>
                <a:off x="4299234" y="3424483"/>
                <a:ext cx="518588" cy="1873624"/>
              </a:xfrm>
              <a:custGeom>
                <a:avLst/>
                <a:gdLst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  <a:gd name="connsiteX0" fmla="*/ 0 w 669024"/>
                  <a:gd name="connsiteY0" fmla="*/ 0 h 1686239"/>
                  <a:gd name="connsiteX1" fmla="*/ 669024 w 669024"/>
                  <a:gd name="connsiteY1" fmla="*/ 0 h 1686239"/>
                  <a:gd name="connsiteX2" fmla="*/ 669024 w 669024"/>
                  <a:gd name="connsiteY2" fmla="*/ 1662748 h 1686239"/>
                  <a:gd name="connsiteX3" fmla="*/ 0 w 669024"/>
                  <a:gd name="connsiteY3" fmla="*/ 1662748 h 1686239"/>
                  <a:gd name="connsiteX4" fmla="*/ 0 w 669024"/>
                  <a:gd name="connsiteY4" fmla="*/ 0 h 1686239"/>
                  <a:gd name="connsiteX0" fmla="*/ 0 w 669024"/>
                  <a:gd name="connsiteY0" fmla="*/ 0 h 1662748"/>
                  <a:gd name="connsiteX1" fmla="*/ 669024 w 669024"/>
                  <a:gd name="connsiteY1" fmla="*/ 0 h 1662748"/>
                  <a:gd name="connsiteX2" fmla="*/ 669024 w 669024"/>
                  <a:gd name="connsiteY2" fmla="*/ 1662748 h 1662748"/>
                  <a:gd name="connsiteX3" fmla="*/ 0 w 669024"/>
                  <a:gd name="connsiteY3" fmla="*/ 1662748 h 1662748"/>
                  <a:gd name="connsiteX4" fmla="*/ 0 w 669024"/>
                  <a:gd name="connsiteY4" fmla="*/ 0 h 1662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69024" h="1662748">
                    <a:moveTo>
                      <a:pt x="0" y="0"/>
                    </a:moveTo>
                    <a:lnTo>
                      <a:pt x="669024" y="0"/>
                    </a:lnTo>
                    <a:lnTo>
                      <a:pt x="669024" y="1662748"/>
                    </a:lnTo>
                    <a:cubicBezTo>
                      <a:pt x="440730" y="1715603"/>
                      <a:pt x="260007" y="1715603"/>
                      <a:pt x="0" y="166274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6E86EDF7-D48B-4BA0-9C45-24F357FCFDAB}"/>
                  </a:ext>
                </a:extLst>
              </p:cNvPr>
              <p:cNvSpPr/>
              <p:nvPr/>
            </p:nvSpPr>
            <p:spPr>
              <a:xfrm>
                <a:off x="4530604" y="3471987"/>
                <a:ext cx="279051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8F93D22D-5ADE-482B-8BAC-30F3A95DDB6F}"/>
                  </a:ext>
                </a:extLst>
              </p:cNvPr>
              <p:cNvSpPr/>
              <p:nvPr/>
            </p:nvSpPr>
            <p:spPr>
              <a:xfrm>
                <a:off x="4530604" y="4955923"/>
                <a:ext cx="279051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36644AFD-CEA7-4701-9C58-0CF7EF5C493D}"/>
                  </a:ext>
                </a:extLst>
              </p:cNvPr>
              <p:cNvSpPr/>
              <p:nvPr/>
            </p:nvSpPr>
            <p:spPr>
              <a:xfrm>
                <a:off x="4530604" y="4213955"/>
                <a:ext cx="279051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0D983552-4F04-49B6-A4DE-228F41FB5C98}"/>
                  </a:ext>
                </a:extLst>
              </p:cNvPr>
              <p:cNvSpPr/>
              <p:nvPr/>
            </p:nvSpPr>
            <p:spPr>
              <a:xfrm>
                <a:off x="4642225" y="4028463"/>
                <a:ext cx="167430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9" name="Rectangle 138">
                <a:extLst>
                  <a:ext uri="{FF2B5EF4-FFF2-40B4-BE49-F238E27FC236}">
                    <a16:creationId xmlns:a16="http://schemas.microsoft.com/office/drawing/2014/main" id="{0E0816AF-FF95-44E1-BA9A-C458EDF577CC}"/>
                  </a:ext>
                </a:extLst>
              </p:cNvPr>
              <p:cNvSpPr/>
              <p:nvPr/>
            </p:nvSpPr>
            <p:spPr>
              <a:xfrm>
                <a:off x="4642225" y="4399447"/>
                <a:ext cx="167430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0" name="Rectangle 139">
                <a:extLst>
                  <a:ext uri="{FF2B5EF4-FFF2-40B4-BE49-F238E27FC236}">
                    <a16:creationId xmlns:a16="http://schemas.microsoft.com/office/drawing/2014/main" id="{A1841FDA-E6C8-4163-BDEC-1A8B81B20D30}"/>
                  </a:ext>
                </a:extLst>
              </p:cNvPr>
              <p:cNvSpPr/>
              <p:nvPr/>
            </p:nvSpPr>
            <p:spPr>
              <a:xfrm>
                <a:off x="4642225" y="4770431"/>
                <a:ext cx="167430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1" name="Rectangle 140">
                <a:extLst>
                  <a:ext uri="{FF2B5EF4-FFF2-40B4-BE49-F238E27FC236}">
                    <a16:creationId xmlns:a16="http://schemas.microsoft.com/office/drawing/2014/main" id="{86DA351C-04B6-4B4C-8FD7-1303CDCF3B40}"/>
                  </a:ext>
                </a:extLst>
              </p:cNvPr>
              <p:cNvSpPr/>
              <p:nvPr/>
            </p:nvSpPr>
            <p:spPr>
              <a:xfrm>
                <a:off x="4530604" y="4584939"/>
                <a:ext cx="279051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2" name="Rectangle 141">
                <a:extLst>
                  <a:ext uri="{FF2B5EF4-FFF2-40B4-BE49-F238E27FC236}">
                    <a16:creationId xmlns:a16="http://schemas.microsoft.com/office/drawing/2014/main" id="{DA92028B-9145-4936-906D-A7C54AFCC0B0}"/>
                  </a:ext>
                </a:extLst>
              </p:cNvPr>
              <p:cNvSpPr/>
              <p:nvPr/>
            </p:nvSpPr>
            <p:spPr>
              <a:xfrm>
                <a:off x="4642225" y="3657479"/>
                <a:ext cx="167430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3" name="Rectangle 142">
                <a:extLst>
                  <a:ext uri="{FF2B5EF4-FFF2-40B4-BE49-F238E27FC236}">
                    <a16:creationId xmlns:a16="http://schemas.microsoft.com/office/drawing/2014/main" id="{6C9F0001-810A-42AB-9CEB-69EB4C18A82D}"/>
                  </a:ext>
                </a:extLst>
              </p:cNvPr>
              <p:cNvSpPr/>
              <p:nvPr/>
            </p:nvSpPr>
            <p:spPr>
              <a:xfrm>
                <a:off x="4530604" y="3842971"/>
                <a:ext cx="279051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4" name="Rectangle 143">
                <a:extLst>
                  <a:ext uri="{FF2B5EF4-FFF2-40B4-BE49-F238E27FC236}">
                    <a16:creationId xmlns:a16="http://schemas.microsoft.com/office/drawing/2014/main" id="{1DBE383E-B967-49E4-9722-F6737644134D}"/>
                  </a:ext>
                </a:extLst>
              </p:cNvPr>
              <p:cNvSpPr/>
              <p:nvPr/>
            </p:nvSpPr>
            <p:spPr>
              <a:xfrm>
                <a:off x="4642225" y="5141417"/>
                <a:ext cx="167430" cy="67530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5" name="Rounded Rectangle 17">
                <a:extLst>
                  <a:ext uri="{FF2B5EF4-FFF2-40B4-BE49-F238E27FC236}">
                    <a16:creationId xmlns:a16="http://schemas.microsoft.com/office/drawing/2014/main" id="{AC835023-B576-4BDC-BFE1-49292984E8B4}"/>
                  </a:ext>
                </a:extLst>
              </p:cNvPr>
              <p:cNvSpPr/>
              <p:nvPr/>
            </p:nvSpPr>
            <p:spPr>
              <a:xfrm>
                <a:off x="4097420" y="3177044"/>
                <a:ext cx="900000" cy="216000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75000"/>
                </a:schemeClr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36" name="Parallelogram 31">
              <a:extLst>
                <a:ext uri="{FF2B5EF4-FFF2-40B4-BE49-F238E27FC236}">
                  <a16:creationId xmlns:a16="http://schemas.microsoft.com/office/drawing/2014/main" id="{4BF9B406-1863-41A9-B72A-B8431EFDFD26}"/>
                </a:ext>
              </a:extLst>
            </p:cNvPr>
            <p:cNvSpPr/>
            <p:nvPr/>
          </p:nvSpPr>
          <p:spPr>
            <a:xfrm rot="16200000" flipH="1">
              <a:off x="5089175" y="3143918"/>
              <a:ext cx="2074198" cy="1611075"/>
            </a:xfrm>
            <a:custGeom>
              <a:avLst/>
              <a:gdLst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0 w 2160038"/>
                <a:gd name="connsiteY4" fmla="*/ 1598104 h 1598104"/>
                <a:gd name="connsiteX0" fmla="*/ 0 w 2160038"/>
                <a:gd name="connsiteY0" fmla="*/ 1598104 h 1598104"/>
                <a:gd name="connsiteX1" fmla="*/ 1205194 w 2160038"/>
                <a:gd name="connsiteY1" fmla="*/ 0 h 1598104"/>
                <a:gd name="connsiteX2" fmla="*/ 2160038 w 2160038"/>
                <a:gd name="connsiteY2" fmla="*/ 0 h 1598104"/>
                <a:gd name="connsiteX3" fmla="*/ 954844 w 2160038"/>
                <a:gd name="connsiteY3" fmla="*/ 1598104 h 1598104"/>
                <a:gd name="connsiteX4" fmla="*/ 196602 w 2160038"/>
                <a:gd name="connsiteY4" fmla="*/ 1593944 h 1598104"/>
                <a:gd name="connsiteX5" fmla="*/ 0 w 2160038"/>
                <a:gd name="connsiteY5" fmla="*/ 1598104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86559"/>
                <a:gd name="connsiteY0" fmla="*/ 1489247 h 1598104"/>
                <a:gd name="connsiteX1" fmla="*/ 1131715 w 2086559"/>
                <a:gd name="connsiteY1" fmla="*/ 0 h 1598104"/>
                <a:gd name="connsiteX2" fmla="*/ 2086559 w 2086559"/>
                <a:gd name="connsiteY2" fmla="*/ 0 h 1598104"/>
                <a:gd name="connsiteX3" fmla="*/ 881365 w 2086559"/>
                <a:gd name="connsiteY3" fmla="*/ 1598104 h 1598104"/>
                <a:gd name="connsiteX4" fmla="*/ 123123 w 2086559"/>
                <a:gd name="connsiteY4" fmla="*/ 1593944 h 1598104"/>
                <a:gd name="connsiteX5" fmla="*/ 0 w 2086559"/>
                <a:gd name="connsiteY5" fmla="*/ 1489247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78395"/>
                <a:gd name="connsiteY0" fmla="*/ 1478364 h 1598104"/>
                <a:gd name="connsiteX1" fmla="*/ 1123551 w 2078395"/>
                <a:gd name="connsiteY1" fmla="*/ 0 h 1598104"/>
                <a:gd name="connsiteX2" fmla="*/ 2078395 w 2078395"/>
                <a:gd name="connsiteY2" fmla="*/ 0 h 1598104"/>
                <a:gd name="connsiteX3" fmla="*/ 873201 w 2078395"/>
                <a:gd name="connsiteY3" fmla="*/ 1598104 h 1598104"/>
                <a:gd name="connsiteX4" fmla="*/ 114959 w 2078395"/>
                <a:gd name="connsiteY4" fmla="*/ 1593944 h 1598104"/>
                <a:gd name="connsiteX5" fmla="*/ 0 w 2078395"/>
                <a:gd name="connsiteY5" fmla="*/ 1478364 h 1598104"/>
                <a:gd name="connsiteX0" fmla="*/ 0 w 2089280"/>
                <a:gd name="connsiteY0" fmla="*/ 1478366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8366 h 1598104"/>
                <a:gd name="connsiteX0" fmla="*/ 0 w 2089280"/>
                <a:gd name="connsiteY0" fmla="*/ 1470201 h 1598104"/>
                <a:gd name="connsiteX1" fmla="*/ 1134436 w 2089280"/>
                <a:gd name="connsiteY1" fmla="*/ 0 h 1598104"/>
                <a:gd name="connsiteX2" fmla="*/ 2089280 w 2089280"/>
                <a:gd name="connsiteY2" fmla="*/ 0 h 1598104"/>
                <a:gd name="connsiteX3" fmla="*/ 884086 w 2089280"/>
                <a:gd name="connsiteY3" fmla="*/ 1598104 h 1598104"/>
                <a:gd name="connsiteX4" fmla="*/ 125844 w 2089280"/>
                <a:gd name="connsiteY4" fmla="*/ 1593944 h 1598104"/>
                <a:gd name="connsiteX5" fmla="*/ 0 w 2089280"/>
                <a:gd name="connsiteY5" fmla="*/ 147020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16495"/>
                <a:gd name="connsiteY0" fmla="*/ 1413051 h 1598104"/>
                <a:gd name="connsiteX1" fmla="*/ 1161651 w 2116495"/>
                <a:gd name="connsiteY1" fmla="*/ 0 h 1598104"/>
                <a:gd name="connsiteX2" fmla="*/ 2116495 w 2116495"/>
                <a:gd name="connsiteY2" fmla="*/ 0 h 1598104"/>
                <a:gd name="connsiteX3" fmla="*/ 911301 w 2116495"/>
                <a:gd name="connsiteY3" fmla="*/ 1598104 h 1598104"/>
                <a:gd name="connsiteX4" fmla="*/ 153059 w 2116495"/>
                <a:gd name="connsiteY4" fmla="*/ 1593944 h 1598104"/>
                <a:gd name="connsiteX5" fmla="*/ 0 w 2116495"/>
                <a:gd name="connsiteY5" fmla="*/ 1413051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993 w 2128374"/>
                <a:gd name="connsiteY0" fmla="*/ 1323246 h 1598104"/>
                <a:gd name="connsiteX1" fmla="*/ 1173530 w 2128374"/>
                <a:gd name="connsiteY1" fmla="*/ 0 h 1598104"/>
                <a:gd name="connsiteX2" fmla="*/ 2128374 w 2128374"/>
                <a:gd name="connsiteY2" fmla="*/ 0 h 1598104"/>
                <a:gd name="connsiteX3" fmla="*/ 923180 w 2128374"/>
                <a:gd name="connsiteY3" fmla="*/ 1598104 h 1598104"/>
                <a:gd name="connsiteX4" fmla="*/ 164938 w 2128374"/>
                <a:gd name="connsiteY4" fmla="*/ 1593944 h 1598104"/>
                <a:gd name="connsiteX5" fmla="*/ 993 w 2128374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27381"/>
                <a:gd name="connsiteY0" fmla="*/ 1323246 h 1598104"/>
                <a:gd name="connsiteX1" fmla="*/ 1172537 w 2127381"/>
                <a:gd name="connsiteY1" fmla="*/ 0 h 1598104"/>
                <a:gd name="connsiteX2" fmla="*/ 2127381 w 2127381"/>
                <a:gd name="connsiteY2" fmla="*/ 0 h 1598104"/>
                <a:gd name="connsiteX3" fmla="*/ 922187 w 2127381"/>
                <a:gd name="connsiteY3" fmla="*/ 1598104 h 1598104"/>
                <a:gd name="connsiteX4" fmla="*/ 163945 w 2127381"/>
                <a:gd name="connsiteY4" fmla="*/ 1593944 h 1598104"/>
                <a:gd name="connsiteX5" fmla="*/ 0 w 2127381"/>
                <a:gd name="connsiteY5" fmla="*/ 1323246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40988"/>
                <a:gd name="connsiteY0" fmla="*/ 1325969 h 1598104"/>
                <a:gd name="connsiteX1" fmla="*/ 1186144 w 2140988"/>
                <a:gd name="connsiteY1" fmla="*/ 0 h 1598104"/>
                <a:gd name="connsiteX2" fmla="*/ 2140988 w 2140988"/>
                <a:gd name="connsiteY2" fmla="*/ 0 h 1598104"/>
                <a:gd name="connsiteX3" fmla="*/ 935794 w 2140988"/>
                <a:gd name="connsiteY3" fmla="*/ 1598104 h 1598104"/>
                <a:gd name="connsiteX4" fmla="*/ 177552 w 2140988"/>
                <a:gd name="connsiteY4" fmla="*/ 1593944 h 1598104"/>
                <a:gd name="connsiteX5" fmla="*/ 0 w 2140988"/>
                <a:gd name="connsiteY5" fmla="*/ 1325969 h 159810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718854"/>
                <a:gd name="connsiteX1" fmla="*/ 1158930 w 2113774"/>
                <a:gd name="connsiteY1" fmla="*/ 0 h 1718854"/>
                <a:gd name="connsiteX2" fmla="*/ 2113774 w 2113774"/>
                <a:gd name="connsiteY2" fmla="*/ 0 h 1718854"/>
                <a:gd name="connsiteX3" fmla="*/ 908580 w 2113774"/>
                <a:gd name="connsiteY3" fmla="*/ 1598104 h 1718854"/>
                <a:gd name="connsiteX4" fmla="*/ 150338 w 2113774"/>
                <a:gd name="connsiteY4" fmla="*/ 1593944 h 1718854"/>
                <a:gd name="connsiteX5" fmla="*/ 0 w 2113774"/>
                <a:gd name="connsiteY5" fmla="*/ 1502861 h 171885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0 w 2113774"/>
                <a:gd name="connsiteY0" fmla="*/ 1502861 h 1598104"/>
                <a:gd name="connsiteX1" fmla="*/ 1158930 w 2113774"/>
                <a:gd name="connsiteY1" fmla="*/ 0 h 1598104"/>
                <a:gd name="connsiteX2" fmla="*/ 2113774 w 2113774"/>
                <a:gd name="connsiteY2" fmla="*/ 0 h 1598104"/>
                <a:gd name="connsiteX3" fmla="*/ 908580 w 2113774"/>
                <a:gd name="connsiteY3" fmla="*/ 1598104 h 1598104"/>
                <a:gd name="connsiteX4" fmla="*/ 150338 w 2113774"/>
                <a:gd name="connsiteY4" fmla="*/ 1593944 h 1598104"/>
                <a:gd name="connsiteX5" fmla="*/ 0 w 2113774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13775"/>
                <a:gd name="connsiteY0" fmla="*/ 1502861 h 1598104"/>
                <a:gd name="connsiteX1" fmla="*/ 1158931 w 2113775"/>
                <a:gd name="connsiteY1" fmla="*/ 0 h 1598104"/>
                <a:gd name="connsiteX2" fmla="*/ 2113775 w 2113775"/>
                <a:gd name="connsiteY2" fmla="*/ 0 h 1598104"/>
                <a:gd name="connsiteX3" fmla="*/ 908581 w 2113775"/>
                <a:gd name="connsiteY3" fmla="*/ 1598104 h 1598104"/>
                <a:gd name="connsiteX4" fmla="*/ 150339 w 2113775"/>
                <a:gd name="connsiteY4" fmla="*/ 1593944 h 1598104"/>
                <a:gd name="connsiteX5" fmla="*/ 1 w 2113775"/>
                <a:gd name="connsiteY5" fmla="*/ 1502861 h 1598104"/>
                <a:gd name="connsiteX0" fmla="*/ 1 w 2129230"/>
                <a:gd name="connsiteY0" fmla="*/ 1459075 h 1598104"/>
                <a:gd name="connsiteX1" fmla="*/ 1174386 w 2129230"/>
                <a:gd name="connsiteY1" fmla="*/ 0 h 1598104"/>
                <a:gd name="connsiteX2" fmla="*/ 2129230 w 2129230"/>
                <a:gd name="connsiteY2" fmla="*/ 0 h 1598104"/>
                <a:gd name="connsiteX3" fmla="*/ 924036 w 2129230"/>
                <a:gd name="connsiteY3" fmla="*/ 1598104 h 1598104"/>
                <a:gd name="connsiteX4" fmla="*/ 165794 w 2129230"/>
                <a:gd name="connsiteY4" fmla="*/ 1593944 h 1598104"/>
                <a:gd name="connsiteX5" fmla="*/ 1 w 2129230"/>
                <a:gd name="connsiteY5" fmla="*/ 1459075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2 w 2124080"/>
                <a:gd name="connsiteY0" fmla="*/ 1448772 h 1598104"/>
                <a:gd name="connsiteX1" fmla="*/ 1169236 w 2124080"/>
                <a:gd name="connsiteY1" fmla="*/ 0 h 1598104"/>
                <a:gd name="connsiteX2" fmla="*/ 2124080 w 2124080"/>
                <a:gd name="connsiteY2" fmla="*/ 0 h 1598104"/>
                <a:gd name="connsiteX3" fmla="*/ 918886 w 2124080"/>
                <a:gd name="connsiteY3" fmla="*/ 1598104 h 1598104"/>
                <a:gd name="connsiteX4" fmla="*/ 160644 w 2124080"/>
                <a:gd name="connsiteY4" fmla="*/ 1593944 h 1598104"/>
                <a:gd name="connsiteX5" fmla="*/ 2 w 2124080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0 w 2124078"/>
                <a:gd name="connsiteY0" fmla="*/ 1448772 h 1598104"/>
                <a:gd name="connsiteX1" fmla="*/ 1169234 w 2124078"/>
                <a:gd name="connsiteY1" fmla="*/ 0 h 1598104"/>
                <a:gd name="connsiteX2" fmla="*/ 2124078 w 2124078"/>
                <a:gd name="connsiteY2" fmla="*/ 0 h 1598104"/>
                <a:gd name="connsiteX3" fmla="*/ 918884 w 2124078"/>
                <a:gd name="connsiteY3" fmla="*/ 1598104 h 1598104"/>
                <a:gd name="connsiteX4" fmla="*/ 160642 w 2124078"/>
                <a:gd name="connsiteY4" fmla="*/ 1593944 h 1598104"/>
                <a:gd name="connsiteX5" fmla="*/ 0 w 2124078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31 w 2124109"/>
                <a:gd name="connsiteY0" fmla="*/ 1448772 h 1598104"/>
                <a:gd name="connsiteX1" fmla="*/ 1169265 w 2124109"/>
                <a:gd name="connsiteY1" fmla="*/ 0 h 1598104"/>
                <a:gd name="connsiteX2" fmla="*/ 2124109 w 2124109"/>
                <a:gd name="connsiteY2" fmla="*/ 0 h 1598104"/>
                <a:gd name="connsiteX3" fmla="*/ 918915 w 2124109"/>
                <a:gd name="connsiteY3" fmla="*/ 1598104 h 1598104"/>
                <a:gd name="connsiteX4" fmla="*/ 160673 w 2124109"/>
                <a:gd name="connsiteY4" fmla="*/ 1593944 h 1598104"/>
                <a:gd name="connsiteX5" fmla="*/ 31 w 2124109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7 w 2124255"/>
                <a:gd name="connsiteY0" fmla="*/ 1448772 h 1598104"/>
                <a:gd name="connsiteX1" fmla="*/ 1169411 w 2124255"/>
                <a:gd name="connsiteY1" fmla="*/ 0 h 1598104"/>
                <a:gd name="connsiteX2" fmla="*/ 2124255 w 2124255"/>
                <a:gd name="connsiteY2" fmla="*/ 0 h 1598104"/>
                <a:gd name="connsiteX3" fmla="*/ 919061 w 2124255"/>
                <a:gd name="connsiteY3" fmla="*/ 1598104 h 1598104"/>
                <a:gd name="connsiteX4" fmla="*/ 160819 w 2124255"/>
                <a:gd name="connsiteY4" fmla="*/ 1593944 h 1598104"/>
                <a:gd name="connsiteX5" fmla="*/ 177 w 2124255"/>
                <a:gd name="connsiteY5" fmla="*/ 1448772 h 1598104"/>
                <a:gd name="connsiteX0" fmla="*/ 176 w 2126830"/>
                <a:gd name="connsiteY0" fmla="*/ 1428168 h 1598104"/>
                <a:gd name="connsiteX1" fmla="*/ 1171986 w 2126830"/>
                <a:gd name="connsiteY1" fmla="*/ 0 h 1598104"/>
                <a:gd name="connsiteX2" fmla="*/ 2126830 w 2126830"/>
                <a:gd name="connsiteY2" fmla="*/ 0 h 1598104"/>
                <a:gd name="connsiteX3" fmla="*/ 921636 w 2126830"/>
                <a:gd name="connsiteY3" fmla="*/ 1598104 h 1598104"/>
                <a:gd name="connsiteX4" fmla="*/ 163394 w 2126830"/>
                <a:gd name="connsiteY4" fmla="*/ 1593944 h 1598104"/>
                <a:gd name="connsiteX5" fmla="*/ 176 w 2126830"/>
                <a:gd name="connsiteY5" fmla="*/ 1428168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74 w 2136696"/>
                <a:gd name="connsiteY0" fmla="*/ 1421590 h 1598104"/>
                <a:gd name="connsiteX1" fmla="*/ 1181852 w 2136696"/>
                <a:gd name="connsiteY1" fmla="*/ 0 h 1598104"/>
                <a:gd name="connsiteX2" fmla="*/ 2136696 w 2136696"/>
                <a:gd name="connsiteY2" fmla="*/ 0 h 1598104"/>
                <a:gd name="connsiteX3" fmla="*/ 931502 w 2136696"/>
                <a:gd name="connsiteY3" fmla="*/ 1598104 h 1598104"/>
                <a:gd name="connsiteX4" fmla="*/ 173260 w 2136696"/>
                <a:gd name="connsiteY4" fmla="*/ 1593944 h 1598104"/>
                <a:gd name="connsiteX5" fmla="*/ 174 w 2136696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136 w 2136658"/>
                <a:gd name="connsiteY0" fmla="*/ 1421590 h 1598104"/>
                <a:gd name="connsiteX1" fmla="*/ 1181814 w 2136658"/>
                <a:gd name="connsiteY1" fmla="*/ 0 h 1598104"/>
                <a:gd name="connsiteX2" fmla="*/ 2136658 w 2136658"/>
                <a:gd name="connsiteY2" fmla="*/ 0 h 1598104"/>
                <a:gd name="connsiteX3" fmla="*/ 931464 w 2136658"/>
                <a:gd name="connsiteY3" fmla="*/ 1598104 h 1598104"/>
                <a:gd name="connsiteX4" fmla="*/ 173222 w 2136658"/>
                <a:gd name="connsiteY4" fmla="*/ 1593944 h 1598104"/>
                <a:gd name="connsiteX5" fmla="*/ 136 w 2136658"/>
                <a:gd name="connsiteY5" fmla="*/ 1421590 h 1598104"/>
                <a:gd name="connsiteX0" fmla="*/ 103 w 2136625"/>
                <a:gd name="connsiteY0" fmla="*/ 1421590 h 1598104"/>
                <a:gd name="connsiteX1" fmla="*/ 1181781 w 2136625"/>
                <a:gd name="connsiteY1" fmla="*/ 0 h 1598104"/>
                <a:gd name="connsiteX2" fmla="*/ 2136625 w 2136625"/>
                <a:gd name="connsiteY2" fmla="*/ 0 h 1598104"/>
                <a:gd name="connsiteX3" fmla="*/ 931431 w 2136625"/>
                <a:gd name="connsiteY3" fmla="*/ 1598104 h 1598104"/>
                <a:gd name="connsiteX4" fmla="*/ 173189 w 2136625"/>
                <a:gd name="connsiteY4" fmla="*/ 1593944 h 1598104"/>
                <a:gd name="connsiteX5" fmla="*/ 103 w 2136625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598104"/>
                <a:gd name="connsiteX1" fmla="*/ 1181678 w 2136522"/>
                <a:gd name="connsiteY1" fmla="*/ 0 h 1598104"/>
                <a:gd name="connsiteX2" fmla="*/ 2136522 w 2136522"/>
                <a:gd name="connsiteY2" fmla="*/ 0 h 1598104"/>
                <a:gd name="connsiteX3" fmla="*/ 931328 w 2136522"/>
                <a:gd name="connsiteY3" fmla="*/ 1598104 h 1598104"/>
                <a:gd name="connsiteX4" fmla="*/ 173086 w 2136522"/>
                <a:gd name="connsiteY4" fmla="*/ 1593944 h 1598104"/>
                <a:gd name="connsiteX5" fmla="*/ 0 w 2136522"/>
                <a:gd name="connsiteY5" fmla="*/ 1421590 h 1598104"/>
                <a:gd name="connsiteX0" fmla="*/ 0 w 2136522"/>
                <a:gd name="connsiteY0" fmla="*/ 1421590 h 1605886"/>
                <a:gd name="connsiteX1" fmla="*/ 1181678 w 2136522"/>
                <a:gd name="connsiteY1" fmla="*/ 0 h 1605886"/>
                <a:gd name="connsiteX2" fmla="*/ 2136522 w 2136522"/>
                <a:gd name="connsiteY2" fmla="*/ 0 h 1605886"/>
                <a:gd name="connsiteX3" fmla="*/ 931328 w 2136522"/>
                <a:gd name="connsiteY3" fmla="*/ 1598104 h 1605886"/>
                <a:gd name="connsiteX4" fmla="*/ 173086 w 2136522"/>
                <a:gd name="connsiteY4" fmla="*/ 1593944 h 1605886"/>
                <a:gd name="connsiteX5" fmla="*/ 0 w 2136522"/>
                <a:gd name="connsiteY5" fmla="*/ 1421590 h 1605886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379 w 2136901"/>
                <a:gd name="connsiteY0" fmla="*/ 1421590 h 1598104"/>
                <a:gd name="connsiteX1" fmla="*/ 1182057 w 2136901"/>
                <a:gd name="connsiteY1" fmla="*/ 0 h 1598104"/>
                <a:gd name="connsiteX2" fmla="*/ 2136901 w 2136901"/>
                <a:gd name="connsiteY2" fmla="*/ 0 h 1598104"/>
                <a:gd name="connsiteX3" fmla="*/ 931707 w 2136901"/>
                <a:gd name="connsiteY3" fmla="*/ 1598104 h 1598104"/>
                <a:gd name="connsiteX4" fmla="*/ 173465 w 2136901"/>
                <a:gd name="connsiteY4" fmla="*/ 1593944 h 1598104"/>
                <a:gd name="connsiteX5" fmla="*/ 379 w 2136901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598104"/>
                <a:gd name="connsiteX1" fmla="*/ 1181853 w 2136697"/>
                <a:gd name="connsiteY1" fmla="*/ 0 h 1598104"/>
                <a:gd name="connsiteX2" fmla="*/ 2136697 w 2136697"/>
                <a:gd name="connsiteY2" fmla="*/ 0 h 1598104"/>
                <a:gd name="connsiteX3" fmla="*/ 931503 w 2136697"/>
                <a:gd name="connsiteY3" fmla="*/ 1598104 h 1598104"/>
                <a:gd name="connsiteX4" fmla="*/ 173261 w 2136697"/>
                <a:gd name="connsiteY4" fmla="*/ 1593944 h 1598104"/>
                <a:gd name="connsiteX5" fmla="*/ 175 w 2136697"/>
                <a:gd name="connsiteY5" fmla="*/ 1421590 h 1598104"/>
                <a:gd name="connsiteX0" fmla="*/ 175 w 2136697"/>
                <a:gd name="connsiteY0" fmla="*/ 1421590 h 1624516"/>
                <a:gd name="connsiteX1" fmla="*/ 1181853 w 2136697"/>
                <a:gd name="connsiteY1" fmla="*/ 0 h 1624516"/>
                <a:gd name="connsiteX2" fmla="*/ 2136697 w 2136697"/>
                <a:gd name="connsiteY2" fmla="*/ 0 h 1624516"/>
                <a:gd name="connsiteX3" fmla="*/ 931503 w 2136697"/>
                <a:gd name="connsiteY3" fmla="*/ 1598104 h 1624516"/>
                <a:gd name="connsiteX4" fmla="*/ 173261 w 2136697"/>
                <a:gd name="connsiteY4" fmla="*/ 1593944 h 1624516"/>
                <a:gd name="connsiteX5" fmla="*/ 175 w 2136697"/>
                <a:gd name="connsiteY5" fmla="*/ 1421590 h 1624516"/>
                <a:gd name="connsiteX0" fmla="*/ 175 w 2136697"/>
                <a:gd name="connsiteY0" fmla="*/ 1421590 h 1615756"/>
                <a:gd name="connsiteX1" fmla="*/ 1181853 w 2136697"/>
                <a:gd name="connsiteY1" fmla="*/ 0 h 1615756"/>
                <a:gd name="connsiteX2" fmla="*/ 2136697 w 2136697"/>
                <a:gd name="connsiteY2" fmla="*/ 0 h 1615756"/>
                <a:gd name="connsiteX3" fmla="*/ 931503 w 2136697"/>
                <a:gd name="connsiteY3" fmla="*/ 1598104 h 1615756"/>
                <a:gd name="connsiteX4" fmla="*/ 173261 w 2136697"/>
                <a:gd name="connsiteY4" fmla="*/ 1593944 h 1615756"/>
                <a:gd name="connsiteX5" fmla="*/ 175 w 2136697"/>
                <a:gd name="connsiteY5" fmla="*/ 1421590 h 1615756"/>
                <a:gd name="connsiteX0" fmla="*/ 175 w 2136697"/>
                <a:gd name="connsiteY0" fmla="*/ 1421590 h 1604305"/>
                <a:gd name="connsiteX1" fmla="*/ 1181853 w 2136697"/>
                <a:gd name="connsiteY1" fmla="*/ 0 h 1604305"/>
                <a:gd name="connsiteX2" fmla="*/ 2136697 w 2136697"/>
                <a:gd name="connsiteY2" fmla="*/ 0 h 1604305"/>
                <a:gd name="connsiteX3" fmla="*/ 934795 w 2136697"/>
                <a:gd name="connsiteY3" fmla="*/ 1581660 h 1604305"/>
                <a:gd name="connsiteX4" fmla="*/ 173261 w 2136697"/>
                <a:gd name="connsiteY4" fmla="*/ 1593944 h 1604305"/>
                <a:gd name="connsiteX5" fmla="*/ 175 w 2136697"/>
                <a:gd name="connsiteY5" fmla="*/ 1421590 h 1604305"/>
                <a:gd name="connsiteX0" fmla="*/ 175 w 2136697"/>
                <a:gd name="connsiteY0" fmla="*/ 1421590 h 1608521"/>
                <a:gd name="connsiteX1" fmla="*/ 1181853 w 2136697"/>
                <a:gd name="connsiteY1" fmla="*/ 0 h 1608521"/>
                <a:gd name="connsiteX2" fmla="*/ 2136697 w 2136697"/>
                <a:gd name="connsiteY2" fmla="*/ 0 h 1608521"/>
                <a:gd name="connsiteX3" fmla="*/ 934795 w 2136697"/>
                <a:gd name="connsiteY3" fmla="*/ 1581660 h 1608521"/>
                <a:gd name="connsiteX4" fmla="*/ 173261 w 2136697"/>
                <a:gd name="connsiteY4" fmla="*/ 1593944 h 1608521"/>
                <a:gd name="connsiteX5" fmla="*/ 175 w 2136697"/>
                <a:gd name="connsiteY5" fmla="*/ 1421590 h 1608521"/>
                <a:gd name="connsiteX0" fmla="*/ 175 w 2136697"/>
                <a:gd name="connsiteY0" fmla="*/ 1421590 h 1595941"/>
                <a:gd name="connsiteX1" fmla="*/ 1181853 w 2136697"/>
                <a:gd name="connsiteY1" fmla="*/ 0 h 1595941"/>
                <a:gd name="connsiteX2" fmla="*/ 2136697 w 2136697"/>
                <a:gd name="connsiteY2" fmla="*/ 0 h 1595941"/>
                <a:gd name="connsiteX3" fmla="*/ 951241 w 2136697"/>
                <a:gd name="connsiteY3" fmla="*/ 1555346 h 1595941"/>
                <a:gd name="connsiteX4" fmla="*/ 173261 w 2136697"/>
                <a:gd name="connsiteY4" fmla="*/ 1593944 h 1595941"/>
                <a:gd name="connsiteX5" fmla="*/ 175 w 2136697"/>
                <a:gd name="connsiteY5" fmla="*/ 1421590 h 1595941"/>
                <a:gd name="connsiteX0" fmla="*/ 175 w 2136697"/>
                <a:gd name="connsiteY0" fmla="*/ 1421590 h 1610638"/>
                <a:gd name="connsiteX1" fmla="*/ 1181853 w 2136697"/>
                <a:gd name="connsiteY1" fmla="*/ 0 h 1610638"/>
                <a:gd name="connsiteX2" fmla="*/ 2136697 w 2136697"/>
                <a:gd name="connsiteY2" fmla="*/ 0 h 1610638"/>
                <a:gd name="connsiteX3" fmla="*/ 951241 w 2136697"/>
                <a:gd name="connsiteY3" fmla="*/ 1555346 h 1610638"/>
                <a:gd name="connsiteX4" fmla="*/ 173261 w 2136697"/>
                <a:gd name="connsiteY4" fmla="*/ 1593944 h 1610638"/>
                <a:gd name="connsiteX5" fmla="*/ 175 w 2136697"/>
                <a:gd name="connsiteY5" fmla="*/ 1421590 h 1610638"/>
                <a:gd name="connsiteX0" fmla="*/ 175 w 2136697"/>
                <a:gd name="connsiteY0" fmla="*/ 1421590 h 1616000"/>
                <a:gd name="connsiteX1" fmla="*/ 1181853 w 2136697"/>
                <a:gd name="connsiteY1" fmla="*/ 0 h 1616000"/>
                <a:gd name="connsiteX2" fmla="*/ 2136697 w 2136697"/>
                <a:gd name="connsiteY2" fmla="*/ 0 h 1616000"/>
                <a:gd name="connsiteX3" fmla="*/ 951241 w 2136697"/>
                <a:gd name="connsiteY3" fmla="*/ 1555346 h 1616000"/>
                <a:gd name="connsiteX4" fmla="*/ 173261 w 2136697"/>
                <a:gd name="connsiteY4" fmla="*/ 1593944 h 1616000"/>
                <a:gd name="connsiteX5" fmla="*/ 175 w 2136697"/>
                <a:gd name="connsiteY5" fmla="*/ 1421590 h 1616000"/>
                <a:gd name="connsiteX0" fmla="*/ 175 w 2136697"/>
                <a:gd name="connsiteY0" fmla="*/ 1421590 h 1621935"/>
                <a:gd name="connsiteX1" fmla="*/ 1181853 w 2136697"/>
                <a:gd name="connsiteY1" fmla="*/ 0 h 1621935"/>
                <a:gd name="connsiteX2" fmla="*/ 2136697 w 2136697"/>
                <a:gd name="connsiteY2" fmla="*/ 0 h 1621935"/>
                <a:gd name="connsiteX3" fmla="*/ 951241 w 2136697"/>
                <a:gd name="connsiteY3" fmla="*/ 1555346 h 1621935"/>
                <a:gd name="connsiteX4" fmla="*/ 176550 w 2136697"/>
                <a:gd name="connsiteY4" fmla="*/ 1607103 h 1621935"/>
                <a:gd name="connsiteX5" fmla="*/ 175 w 2136697"/>
                <a:gd name="connsiteY5" fmla="*/ 1421590 h 1621935"/>
                <a:gd name="connsiteX0" fmla="*/ 175 w 2136697"/>
                <a:gd name="connsiteY0" fmla="*/ 1421590 h 1612307"/>
                <a:gd name="connsiteX1" fmla="*/ 1181853 w 2136697"/>
                <a:gd name="connsiteY1" fmla="*/ 0 h 1612307"/>
                <a:gd name="connsiteX2" fmla="*/ 2136697 w 2136697"/>
                <a:gd name="connsiteY2" fmla="*/ 0 h 1612307"/>
                <a:gd name="connsiteX3" fmla="*/ 964398 w 2136697"/>
                <a:gd name="connsiteY3" fmla="*/ 1532321 h 1612307"/>
                <a:gd name="connsiteX4" fmla="*/ 176550 w 2136697"/>
                <a:gd name="connsiteY4" fmla="*/ 1607103 h 1612307"/>
                <a:gd name="connsiteX5" fmla="*/ 175 w 2136697"/>
                <a:gd name="connsiteY5" fmla="*/ 1421590 h 1612307"/>
                <a:gd name="connsiteX0" fmla="*/ 175 w 2136697"/>
                <a:gd name="connsiteY0" fmla="*/ 1421590 h 1620507"/>
                <a:gd name="connsiteX1" fmla="*/ 1181853 w 2136697"/>
                <a:gd name="connsiteY1" fmla="*/ 0 h 1620507"/>
                <a:gd name="connsiteX2" fmla="*/ 2136697 w 2136697"/>
                <a:gd name="connsiteY2" fmla="*/ 0 h 1620507"/>
                <a:gd name="connsiteX3" fmla="*/ 964398 w 2136697"/>
                <a:gd name="connsiteY3" fmla="*/ 1532321 h 1620507"/>
                <a:gd name="connsiteX4" fmla="*/ 176550 w 2136697"/>
                <a:gd name="connsiteY4" fmla="*/ 1607103 h 1620507"/>
                <a:gd name="connsiteX5" fmla="*/ 175 w 2136697"/>
                <a:gd name="connsiteY5" fmla="*/ 1421590 h 1620507"/>
                <a:gd name="connsiteX0" fmla="*/ 175 w 2136697"/>
                <a:gd name="connsiteY0" fmla="*/ 1422384 h 1621301"/>
                <a:gd name="connsiteX1" fmla="*/ 1181853 w 2136697"/>
                <a:gd name="connsiteY1" fmla="*/ 794 h 1621301"/>
                <a:gd name="connsiteX2" fmla="*/ 1893612 w 2136697"/>
                <a:gd name="connsiteY2" fmla="*/ 0 h 1621301"/>
                <a:gd name="connsiteX3" fmla="*/ 2136697 w 2136697"/>
                <a:gd name="connsiteY3" fmla="*/ 794 h 1621301"/>
                <a:gd name="connsiteX4" fmla="*/ 964398 w 2136697"/>
                <a:gd name="connsiteY4" fmla="*/ 1533115 h 1621301"/>
                <a:gd name="connsiteX5" fmla="*/ 176550 w 2136697"/>
                <a:gd name="connsiteY5" fmla="*/ 1607897 h 1621301"/>
                <a:gd name="connsiteX6" fmla="*/ 175 w 2136697"/>
                <a:gd name="connsiteY6" fmla="*/ 1422384 h 1621301"/>
                <a:gd name="connsiteX0" fmla="*/ 175 w 2067623"/>
                <a:gd name="connsiteY0" fmla="*/ 1422384 h 1621301"/>
                <a:gd name="connsiteX1" fmla="*/ 1181853 w 2067623"/>
                <a:gd name="connsiteY1" fmla="*/ 794 h 1621301"/>
                <a:gd name="connsiteX2" fmla="*/ 1893612 w 2067623"/>
                <a:gd name="connsiteY2" fmla="*/ 0 h 1621301"/>
                <a:gd name="connsiteX3" fmla="*/ 2067623 w 2067623"/>
                <a:gd name="connsiteY3" fmla="*/ 115917 h 1621301"/>
                <a:gd name="connsiteX4" fmla="*/ 964398 w 2067623"/>
                <a:gd name="connsiteY4" fmla="*/ 1533115 h 1621301"/>
                <a:gd name="connsiteX5" fmla="*/ 176550 w 2067623"/>
                <a:gd name="connsiteY5" fmla="*/ 1607897 h 1621301"/>
                <a:gd name="connsiteX6" fmla="*/ 175 w 2067623"/>
                <a:gd name="connsiteY6" fmla="*/ 1422384 h 1621301"/>
                <a:gd name="connsiteX0" fmla="*/ 175 w 2073421"/>
                <a:gd name="connsiteY0" fmla="*/ 1422384 h 1621301"/>
                <a:gd name="connsiteX1" fmla="*/ 1181853 w 2073421"/>
                <a:gd name="connsiteY1" fmla="*/ 794 h 1621301"/>
                <a:gd name="connsiteX2" fmla="*/ 1893612 w 2073421"/>
                <a:gd name="connsiteY2" fmla="*/ 0 h 1621301"/>
                <a:gd name="connsiteX3" fmla="*/ 2067623 w 2073421"/>
                <a:gd name="connsiteY3" fmla="*/ 115917 h 1621301"/>
                <a:gd name="connsiteX4" fmla="*/ 964398 w 2073421"/>
                <a:gd name="connsiteY4" fmla="*/ 1533115 h 1621301"/>
                <a:gd name="connsiteX5" fmla="*/ 176550 w 2073421"/>
                <a:gd name="connsiteY5" fmla="*/ 1607897 h 1621301"/>
                <a:gd name="connsiteX6" fmla="*/ 175 w 2073421"/>
                <a:gd name="connsiteY6" fmla="*/ 1422384 h 1621301"/>
                <a:gd name="connsiteX0" fmla="*/ 175 w 2079798"/>
                <a:gd name="connsiteY0" fmla="*/ 1422384 h 1621301"/>
                <a:gd name="connsiteX1" fmla="*/ 1181853 w 2079798"/>
                <a:gd name="connsiteY1" fmla="*/ 794 h 1621301"/>
                <a:gd name="connsiteX2" fmla="*/ 1893612 w 2079798"/>
                <a:gd name="connsiteY2" fmla="*/ 0 h 1621301"/>
                <a:gd name="connsiteX3" fmla="*/ 2074201 w 2079798"/>
                <a:gd name="connsiteY3" fmla="*/ 155388 h 1621301"/>
                <a:gd name="connsiteX4" fmla="*/ 964398 w 2079798"/>
                <a:gd name="connsiteY4" fmla="*/ 1533115 h 1621301"/>
                <a:gd name="connsiteX5" fmla="*/ 176550 w 2079798"/>
                <a:gd name="connsiteY5" fmla="*/ 1607897 h 1621301"/>
                <a:gd name="connsiteX6" fmla="*/ 175 w 2079798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6273"/>
                <a:gd name="connsiteY0" fmla="*/ 1422384 h 1621301"/>
                <a:gd name="connsiteX1" fmla="*/ 1181853 w 2086273"/>
                <a:gd name="connsiteY1" fmla="*/ 794 h 1621301"/>
                <a:gd name="connsiteX2" fmla="*/ 1893612 w 2086273"/>
                <a:gd name="connsiteY2" fmla="*/ 0 h 1621301"/>
                <a:gd name="connsiteX3" fmla="*/ 2074201 w 2086273"/>
                <a:gd name="connsiteY3" fmla="*/ 155388 h 1621301"/>
                <a:gd name="connsiteX4" fmla="*/ 964398 w 2086273"/>
                <a:gd name="connsiteY4" fmla="*/ 1533115 h 1621301"/>
                <a:gd name="connsiteX5" fmla="*/ 176550 w 2086273"/>
                <a:gd name="connsiteY5" fmla="*/ 1607897 h 1621301"/>
                <a:gd name="connsiteX6" fmla="*/ 175 w 2086273"/>
                <a:gd name="connsiteY6" fmla="*/ 1422384 h 1621301"/>
                <a:gd name="connsiteX0" fmla="*/ 175 w 2088520"/>
                <a:gd name="connsiteY0" fmla="*/ 1422384 h 1621301"/>
                <a:gd name="connsiteX1" fmla="*/ 1181853 w 2088520"/>
                <a:gd name="connsiteY1" fmla="*/ 794 h 1621301"/>
                <a:gd name="connsiteX2" fmla="*/ 1893612 w 2088520"/>
                <a:gd name="connsiteY2" fmla="*/ 0 h 1621301"/>
                <a:gd name="connsiteX3" fmla="*/ 2074201 w 2088520"/>
                <a:gd name="connsiteY3" fmla="*/ 155388 h 1621301"/>
                <a:gd name="connsiteX4" fmla="*/ 964398 w 2088520"/>
                <a:gd name="connsiteY4" fmla="*/ 1533115 h 1621301"/>
                <a:gd name="connsiteX5" fmla="*/ 176550 w 2088520"/>
                <a:gd name="connsiteY5" fmla="*/ 1607897 h 1621301"/>
                <a:gd name="connsiteX6" fmla="*/ 175 w 2088520"/>
                <a:gd name="connsiteY6" fmla="*/ 1422384 h 1621301"/>
                <a:gd name="connsiteX0" fmla="*/ 175 w 2075561"/>
                <a:gd name="connsiteY0" fmla="*/ 1422384 h 1621301"/>
                <a:gd name="connsiteX1" fmla="*/ 1181853 w 2075561"/>
                <a:gd name="connsiteY1" fmla="*/ 794 h 1621301"/>
                <a:gd name="connsiteX2" fmla="*/ 1893612 w 2075561"/>
                <a:gd name="connsiteY2" fmla="*/ 0 h 1621301"/>
                <a:gd name="connsiteX3" fmla="*/ 2061048 w 2075561"/>
                <a:gd name="connsiteY3" fmla="*/ 145520 h 1621301"/>
                <a:gd name="connsiteX4" fmla="*/ 964398 w 2075561"/>
                <a:gd name="connsiteY4" fmla="*/ 1533115 h 1621301"/>
                <a:gd name="connsiteX5" fmla="*/ 176550 w 2075561"/>
                <a:gd name="connsiteY5" fmla="*/ 1607897 h 1621301"/>
                <a:gd name="connsiteX6" fmla="*/ 175 w 2075561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88524"/>
                <a:gd name="connsiteY0" fmla="*/ 1422384 h 1621301"/>
                <a:gd name="connsiteX1" fmla="*/ 1181853 w 2088524"/>
                <a:gd name="connsiteY1" fmla="*/ 794 h 1621301"/>
                <a:gd name="connsiteX2" fmla="*/ 1893612 w 2088524"/>
                <a:gd name="connsiteY2" fmla="*/ 0 h 1621301"/>
                <a:gd name="connsiteX3" fmla="*/ 2074205 w 2088524"/>
                <a:gd name="connsiteY3" fmla="*/ 214594 h 1621301"/>
                <a:gd name="connsiteX4" fmla="*/ 964398 w 2088524"/>
                <a:gd name="connsiteY4" fmla="*/ 1533115 h 1621301"/>
                <a:gd name="connsiteX5" fmla="*/ 176550 w 2088524"/>
                <a:gd name="connsiteY5" fmla="*/ 1607897 h 1621301"/>
                <a:gd name="connsiteX6" fmla="*/ 175 w 2088524"/>
                <a:gd name="connsiteY6" fmla="*/ 1422384 h 1621301"/>
                <a:gd name="connsiteX0" fmla="*/ 175 w 2074539"/>
                <a:gd name="connsiteY0" fmla="*/ 1422384 h 1621301"/>
                <a:gd name="connsiteX1" fmla="*/ 1181853 w 2074539"/>
                <a:gd name="connsiteY1" fmla="*/ 794 h 1621301"/>
                <a:gd name="connsiteX2" fmla="*/ 1893612 w 2074539"/>
                <a:gd name="connsiteY2" fmla="*/ 0 h 1621301"/>
                <a:gd name="connsiteX3" fmla="*/ 2074205 w 2074539"/>
                <a:gd name="connsiteY3" fmla="*/ 214594 h 1621301"/>
                <a:gd name="connsiteX4" fmla="*/ 964398 w 2074539"/>
                <a:gd name="connsiteY4" fmla="*/ 1533115 h 1621301"/>
                <a:gd name="connsiteX5" fmla="*/ 176550 w 2074539"/>
                <a:gd name="connsiteY5" fmla="*/ 1607897 h 1621301"/>
                <a:gd name="connsiteX6" fmla="*/ 175 w 2074539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2384 h 1621301"/>
                <a:gd name="connsiteX1" fmla="*/ 1181853 w 2074205"/>
                <a:gd name="connsiteY1" fmla="*/ 794 h 1621301"/>
                <a:gd name="connsiteX2" fmla="*/ 1893612 w 2074205"/>
                <a:gd name="connsiteY2" fmla="*/ 0 h 1621301"/>
                <a:gd name="connsiteX3" fmla="*/ 2074205 w 2074205"/>
                <a:gd name="connsiteY3" fmla="*/ 214594 h 1621301"/>
                <a:gd name="connsiteX4" fmla="*/ 964398 w 2074205"/>
                <a:gd name="connsiteY4" fmla="*/ 1533115 h 1621301"/>
                <a:gd name="connsiteX5" fmla="*/ 176550 w 2074205"/>
                <a:gd name="connsiteY5" fmla="*/ 1607897 h 1621301"/>
                <a:gd name="connsiteX6" fmla="*/ 175 w 2074205"/>
                <a:gd name="connsiteY6" fmla="*/ 1422384 h 1621301"/>
                <a:gd name="connsiteX0" fmla="*/ 175 w 2074205"/>
                <a:gd name="connsiteY0" fmla="*/ 1423822 h 1622739"/>
                <a:gd name="connsiteX1" fmla="*/ 1181853 w 2074205"/>
                <a:gd name="connsiteY1" fmla="*/ 2232 h 1622739"/>
                <a:gd name="connsiteX2" fmla="*/ 1893612 w 2074205"/>
                <a:gd name="connsiteY2" fmla="*/ 1438 h 1622739"/>
                <a:gd name="connsiteX3" fmla="*/ 2074205 w 2074205"/>
                <a:gd name="connsiteY3" fmla="*/ 216032 h 1622739"/>
                <a:gd name="connsiteX4" fmla="*/ 964398 w 2074205"/>
                <a:gd name="connsiteY4" fmla="*/ 1534553 h 1622739"/>
                <a:gd name="connsiteX5" fmla="*/ 176550 w 2074205"/>
                <a:gd name="connsiteY5" fmla="*/ 1609335 h 1622739"/>
                <a:gd name="connsiteX6" fmla="*/ 175 w 2074205"/>
                <a:gd name="connsiteY6" fmla="*/ 1423822 h 1622739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75 w 2074205"/>
                <a:gd name="connsiteY0" fmla="*/ 1424365 h 1623282"/>
                <a:gd name="connsiteX1" fmla="*/ 1181853 w 2074205"/>
                <a:gd name="connsiteY1" fmla="*/ 2775 h 1623282"/>
                <a:gd name="connsiteX2" fmla="*/ 1893612 w 2074205"/>
                <a:gd name="connsiteY2" fmla="*/ 1981 h 1623282"/>
                <a:gd name="connsiteX3" fmla="*/ 2074205 w 2074205"/>
                <a:gd name="connsiteY3" fmla="*/ 216575 h 1623282"/>
                <a:gd name="connsiteX4" fmla="*/ 964398 w 2074205"/>
                <a:gd name="connsiteY4" fmla="*/ 1535096 h 1623282"/>
                <a:gd name="connsiteX5" fmla="*/ 176550 w 2074205"/>
                <a:gd name="connsiteY5" fmla="*/ 1609878 h 1623282"/>
                <a:gd name="connsiteX6" fmla="*/ 175 w 2074205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3 w 2074163"/>
                <a:gd name="connsiteY0" fmla="*/ 1424365 h 1623282"/>
                <a:gd name="connsiteX1" fmla="*/ 1181811 w 2074163"/>
                <a:gd name="connsiteY1" fmla="*/ 2775 h 1623282"/>
                <a:gd name="connsiteX2" fmla="*/ 1893570 w 2074163"/>
                <a:gd name="connsiteY2" fmla="*/ 1981 h 1623282"/>
                <a:gd name="connsiteX3" fmla="*/ 2074163 w 2074163"/>
                <a:gd name="connsiteY3" fmla="*/ 216575 h 1623282"/>
                <a:gd name="connsiteX4" fmla="*/ 964356 w 2074163"/>
                <a:gd name="connsiteY4" fmla="*/ 1535096 h 1623282"/>
                <a:gd name="connsiteX5" fmla="*/ 176508 w 2074163"/>
                <a:gd name="connsiteY5" fmla="*/ 1609878 h 1623282"/>
                <a:gd name="connsiteX6" fmla="*/ 133 w 2074163"/>
                <a:gd name="connsiteY6" fmla="*/ 1424365 h 1623282"/>
                <a:gd name="connsiteX0" fmla="*/ 135 w 2074165"/>
                <a:gd name="connsiteY0" fmla="*/ 1424365 h 1623282"/>
                <a:gd name="connsiteX1" fmla="*/ 1181813 w 2074165"/>
                <a:gd name="connsiteY1" fmla="*/ 2775 h 1623282"/>
                <a:gd name="connsiteX2" fmla="*/ 1893572 w 2074165"/>
                <a:gd name="connsiteY2" fmla="*/ 1981 h 1623282"/>
                <a:gd name="connsiteX3" fmla="*/ 2074165 w 2074165"/>
                <a:gd name="connsiteY3" fmla="*/ 216575 h 1623282"/>
                <a:gd name="connsiteX4" fmla="*/ 964358 w 2074165"/>
                <a:gd name="connsiteY4" fmla="*/ 1535096 h 1623282"/>
                <a:gd name="connsiteX5" fmla="*/ 176510 w 2074165"/>
                <a:gd name="connsiteY5" fmla="*/ 1609878 h 1623282"/>
                <a:gd name="connsiteX6" fmla="*/ 135 w 2074165"/>
                <a:gd name="connsiteY6" fmla="*/ 1424365 h 1623282"/>
                <a:gd name="connsiteX0" fmla="*/ 140 w 2074170"/>
                <a:gd name="connsiteY0" fmla="*/ 1424365 h 1623282"/>
                <a:gd name="connsiteX1" fmla="*/ 1181818 w 2074170"/>
                <a:gd name="connsiteY1" fmla="*/ 2775 h 1623282"/>
                <a:gd name="connsiteX2" fmla="*/ 1893577 w 2074170"/>
                <a:gd name="connsiteY2" fmla="*/ 1981 h 1623282"/>
                <a:gd name="connsiteX3" fmla="*/ 2074170 w 2074170"/>
                <a:gd name="connsiteY3" fmla="*/ 216575 h 1623282"/>
                <a:gd name="connsiteX4" fmla="*/ 964363 w 2074170"/>
                <a:gd name="connsiteY4" fmla="*/ 1535096 h 1623282"/>
                <a:gd name="connsiteX5" fmla="*/ 176515 w 2074170"/>
                <a:gd name="connsiteY5" fmla="*/ 1609878 h 1623282"/>
                <a:gd name="connsiteX6" fmla="*/ 140 w 2074170"/>
                <a:gd name="connsiteY6" fmla="*/ 1424365 h 1623282"/>
                <a:gd name="connsiteX0" fmla="*/ 143 w 2074173"/>
                <a:gd name="connsiteY0" fmla="*/ 1424365 h 1623282"/>
                <a:gd name="connsiteX1" fmla="*/ 1181821 w 2074173"/>
                <a:gd name="connsiteY1" fmla="*/ 2775 h 1623282"/>
                <a:gd name="connsiteX2" fmla="*/ 1893580 w 2074173"/>
                <a:gd name="connsiteY2" fmla="*/ 1981 h 1623282"/>
                <a:gd name="connsiteX3" fmla="*/ 2074173 w 2074173"/>
                <a:gd name="connsiteY3" fmla="*/ 216575 h 1623282"/>
                <a:gd name="connsiteX4" fmla="*/ 964366 w 2074173"/>
                <a:gd name="connsiteY4" fmla="*/ 1535096 h 1623282"/>
                <a:gd name="connsiteX5" fmla="*/ 176518 w 2074173"/>
                <a:gd name="connsiteY5" fmla="*/ 1609878 h 1623282"/>
                <a:gd name="connsiteX6" fmla="*/ 143 w 2074173"/>
                <a:gd name="connsiteY6" fmla="*/ 1424365 h 1623282"/>
                <a:gd name="connsiteX0" fmla="*/ 143 w 2074173"/>
                <a:gd name="connsiteY0" fmla="*/ 1424365 h 1630465"/>
                <a:gd name="connsiteX1" fmla="*/ 1181821 w 2074173"/>
                <a:gd name="connsiteY1" fmla="*/ 2775 h 1630465"/>
                <a:gd name="connsiteX2" fmla="*/ 1893580 w 2074173"/>
                <a:gd name="connsiteY2" fmla="*/ 1981 h 1630465"/>
                <a:gd name="connsiteX3" fmla="*/ 2074173 w 2074173"/>
                <a:gd name="connsiteY3" fmla="*/ 216575 h 1630465"/>
                <a:gd name="connsiteX4" fmla="*/ 964366 w 2074173"/>
                <a:gd name="connsiteY4" fmla="*/ 1535096 h 1630465"/>
                <a:gd name="connsiteX5" fmla="*/ 176518 w 2074173"/>
                <a:gd name="connsiteY5" fmla="*/ 1609878 h 1630465"/>
                <a:gd name="connsiteX6" fmla="*/ 143 w 2074173"/>
                <a:gd name="connsiteY6" fmla="*/ 1424365 h 1630465"/>
                <a:gd name="connsiteX0" fmla="*/ 143 w 2074173"/>
                <a:gd name="connsiteY0" fmla="*/ 1424365 h 1676501"/>
                <a:gd name="connsiteX1" fmla="*/ 1181821 w 2074173"/>
                <a:gd name="connsiteY1" fmla="*/ 2775 h 1676501"/>
                <a:gd name="connsiteX2" fmla="*/ 1893580 w 2074173"/>
                <a:gd name="connsiteY2" fmla="*/ 1981 h 1676501"/>
                <a:gd name="connsiteX3" fmla="*/ 2074173 w 2074173"/>
                <a:gd name="connsiteY3" fmla="*/ 216575 h 1676501"/>
                <a:gd name="connsiteX4" fmla="*/ 915028 w 2074173"/>
                <a:gd name="connsiteY4" fmla="*/ 1607459 h 1676501"/>
                <a:gd name="connsiteX5" fmla="*/ 176518 w 2074173"/>
                <a:gd name="connsiteY5" fmla="*/ 1609878 h 1676501"/>
                <a:gd name="connsiteX6" fmla="*/ 143 w 2074173"/>
                <a:gd name="connsiteY6" fmla="*/ 1424365 h 1676501"/>
                <a:gd name="connsiteX0" fmla="*/ 143 w 2074173"/>
                <a:gd name="connsiteY0" fmla="*/ 1424365 h 1612418"/>
                <a:gd name="connsiteX1" fmla="*/ 1181821 w 2074173"/>
                <a:gd name="connsiteY1" fmla="*/ 2775 h 1612418"/>
                <a:gd name="connsiteX2" fmla="*/ 1893580 w 2074173"/>
                <a:gd name="connsiteY2" fmla="*/ 1981 h 1612418"/>
                <a:gd name="connsiteX3" fmla="*/ 2074173 w 2074173"/>
                <a:gd name="connsiteY3" fmla="*/ 216575 h 1612418"/>
                <a:gd name="connsiteX4" fmla="*/ 915028 w 2074173"/>
                <a:gd name="connsiteY4" fmla="*/ 1607459 h 1612418"/>
                <a:gd name="connsiteX5" fmla="*/ 176518 w 2074173"/>
                <a:gd name="connsiteY5" fmla="*/ 1609878 h 1612418"/>
                <a:gd name="connsiteX6" fmla="*/ 143 w 2074173"/>
                <a:gd name="connsiteY6" fmla="*/ 1424365 h 1612418"/>
                <a:gd name="connsiteX0" fmla="*/ 143 w 2074173"/>
                <a:gd name="connsiteY0" fmla="*/ 1424365 h 1609996"/>
                <a:gd name="connsiteX1" fmla="*/ 1181821 w 2074173"/>
                <a:gd name="connsiteY1" fmla="*/ 2775 h 1609996"/>
                <a:gd name="connsiteX2" fmla="*/ 1893580 w 2074173"/>
                <a:gd name="connsiteY2" fmla="*/ 1981 h 1609996"/>
                <a:gd name="connsiteX3" fmla="*/ 2074173 w 2074173"/>
                <a:gd name="connsiteY3" fmla="*/ 216575 h 1609996"/>
                <a:gd name="connsiteX4" fmla="*/ 915028 w 2074173"/>
                <a:gd name="connsiteY4" fmla="*/ 1607459 h 1609996"/>
                <a:gd name="connsiteX5" fmla="*/ 176518 w 2074173"/>
                <a:gd name="connsiteY5" fmla="*/ 1609878 h 1609996"/>
                <a:gd name="connsiteX6" fmla="*/ 143 w 2074173"/>
                <a:gd name="connsiteY6" fmla="*/ 1424365 h 1609996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4365 h 1609878"/>
                <a:gd name="connsiteX1" fmla="*/ 1181846 w 2074198"/>
                <a:gd name="connsiteY1" fmla="*/ 2775 h 1609878"/>
                <a:gd name="connsiteX2" fmla="*/ 1893605 w 2074198"/>
                <a:gd name="connsiteY2" fmla="*/ 1981 h 1609878"/>
                <a:gd name="connsiteX3" fmla="*/ 2074198 w 2074198"/>
                <a:gd name="connsiteY3" fmla="*/ 216575 h 1609878"/>
                <a:gd name="connsiteX4" fmla="*/ 915053 w 2074198"/>
                <a:gd name="connsiteY4" fmla="*/ 1607459 h 1609878"/>
                <a:gd name="connsiteX5" fmla="*/ 176543 w 2074198"/>
                <a:gd name="connsiteY5" fmla="*/ 1609878 h 1609878"/>
                <a:gd name="connsiteX6" fmla="*/ 168 w 2074198"/>
                <a:gd name="connsiteY6" fmla="*/ 1424365 h 1609878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  <a:gd name="connsiteX0" fmla="*/ 168 w 2074198"/>
                <a:gd name="connsiteY0" fmla="*/ 1425562 h 1611075"/>
                <a:gd name="connsiteX1" fmla="*/ 1181846 w 2074198"/>
                <a:gd name="connsiteY1" fmla="*/ 3972 h 1611075"/>
                <a:gd name="connsiteX2" fmla="*/ 1893605 w 2074198"/>
                <a:gd name="connsiteY2" fmla="*/ 3178 h 1611075"/>
                <a:gd name="connsiteX3" fmla="*/ 2074198 w 2074198"/>
                <a:gd name="connsiteY3" fmla="*/ 217772 h 1611075"/>
                <a:gd name="connsiteX4" fmla="*/ 915053 w 2074198"/>
                <a:gd name="connsiteY4" fmla="*/ 1608656 h 1611075"/>
                <a:gd name="connsiteX5" fmla="*/ 176543 w 2074198"/>
                <a:gd name="connsiteY5" fmla="*/ 1611075 h 1611075"/>
                <a:gd name="connsiteX6" fmla="*/ 168 w 2074198"/>
                <a:gd name="connsiteY6" fmla="*/ 1425562 h 16110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74198" h="1611075">
                  <a:moveTo>
                    <a:pt x="168" y="1425562"/>
                  </a:moveTo>
                  <a:cubicBezTo>
                    <a:pt x="-13747" y="2036916"/>
                    <a:pt x="948780" y="3379"/>
                    <a:pt x="1181846" y="3972"/>
                  </a:cubicBezTo>
                  <a:lnTo>
                    <a:pt x="1893605" y="3178"/>
                  </a:lnTo>
                  <a:cubicBezTo>
                    <a:pt x="1974634" y="8924"/>
                    <a:pt x="2072119" y="-57691"/>
                    <a:pt x="2074198" y="217772"/>
                  </a:cubicBezTo>
                  <a:cubicBezTo>
                    <a:pt x="2066085" y="-563017"/>
                    <a:pt x="1202760" y="1596748"/>
                    <a:pt x="915053" y="1608656"/>
                  </a:cubicBezTo>
                  <a:lnTo>
                    <a:pt x="176543" y="1611075"/>
                  </a:lnTo>
                  <a:cubicBezTo>
                    <a:pt x="87416" y="1598403"/>
                    <a:pt x="-4473" y="1617577"/>
                    <a:pt x="168" y="1425562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30000"/>
                  </a:schemeClr>
                </a:gs>
                <a:gs pos="50418">
                  <a:schemeClr val="accent3"/>
                </a:gs>
                <a:gs pos="100000">
                  <a:schemeClr val="accent2">
                    <a:lumMod val="3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7" name="Isosceles Triangle 36">
              <a:extLst>
                <a:ext uri="{FF2B5EF4-FFF2-40B4-BE49-F238E27FC236}">
                  <a16:creationId xmlns:a16="http://schemas.microsoft.com/office/drawing/2014/main" id="{2E79603C-AB8A-4C0F-9CF0-983AE71F530B}"/>
                </a:ext>
              </a:extLst>
            </p:cNvPr>
            <p:cNvSpPr/>
            <p:nvPr/>
          </p:nvSpPr>
          <p:spPr>
            <a:xfrm rot="5400000">
              <a:off x="6582572" y="4136599"/>
              <a:ext cx="1372450" cy="671909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38" name="Isosceles Triangle 37">
              <a:extLst>
                <a:ext uri="{FF2B5EF4-FFF2-40B4-BE49-F238E27FC236}">
                  <a16:creationId xmlns:a16="http://schemas.microsoft.com/office/drawing/2014/main" id="{194D154E-AD7F-45AA-9E39-F394803CB65A}"/>
                </a:ext>
              </a:extLst>
            </p:cNvPr>
            <p:cNvSpPr/>
            <p:nvPr/>
          </p:nvSpPr>
          <p:spPr>
            <a:xfrm rot="16200000">
              <a:off x="4305909" y="3059223"/>
              <a:ext cx="1372450" cy="671909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39" name="그룹 2">
              <a:extLst>
                <a:ext uri="{FF2B5EF4-FFF2-40B4-BE49-F238E27FC236}">
                  <a16:creationId xmlns:a16="http://schemas.microsoft.com/office/drawing/2014/main" id="{C24047EA-E038-4D86-BC5E-45F1311F7DDF}"/>
                </a:ext>
              </a:extLst>
            </p:cNvPr>
            <p:cNvGrpSpPr/>
            <p:nvPr/>
          </p:nvGrpSpPr>
          <p:grpSpPr>
            <a:xfrm>
              <a:off x="4353286" y="2363"/>
              <a:ext cx="3618584" cy="2488435"/>
              <a:chOff x="2794115" y="2362"/>
              <a:chExt cx="3618584" cy="2488435"/>
            </a:xfrm>
            <a:solidFill>
              <a:schemeClr val="accent6"/>
            </a:solidFill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1A915666-14A7-4022-B57E-241B48BF05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25124" y="2176247"/>
                <a:ext cx="286470" cy="291957"/>
              </a:xfrm>
              <a:custGeom>
                <a:avLst/>
                <a:gdLst>
                  <a:gd name="T0" fmla="*/ 987 w 1776"/>
                  <a:gd name="T1" fmla="*/ 23 h 1881"/>
                  <a:gd name="T2" fmla="*/ 994 w 1776"/>
                  <a:gd name="T3" fmla="*/ 296 h 1881"/>
                  <a:gd name="T4" fmla="*/ 994 w 1776"/>
                  <a:gd name="T5" fmla="*/ 612 h 1881"/>
                  <a:gd name="T6" fmla="*/ 1071 w 1776"/>
                  <a:gd name="T7" fmla="*/ 663 h 1881"/>
                  <a:gd name="T8" fmla="*/ 1145 w 1776"/>
                  <a:gd name="T9" fmla="*/ 580 h 1881"/>
                  <a:gd name="T10" fmla="*/ 1252 w 1776"/>
                  <a:gd name="T11" fmla="*/ 490 h 1881"/>
                  <a:gd name="T12" fmla="*/ 1380 w 1776"/>
                  <a:gd name="T13" fmla="*/ 556 h 1881"/>
                  <a:gd name="T14" fmla="*/ 1527 w 1776"/>
                  <a:gd name="T15" fmla="*/ 729 h 1881"/>
                  <a:gd name="T16" fmla="*/ 1634 w 1776"/>
                  <a:gd name="T17" fmla="*/ 956 h 1881"/>
                  <a:gd name="T18" fmla="*/ 1722 w 1776"/>
                  <a:gd name="T19" fmla="*/ 1294 h 1881"/>
                  <a:gd name="T20" fmla="*/ 1771 w 1776"/>
                  <a:gd name="T21" fmla="*/ 1549 h 1881"/>
                  <a:gd name="T22" fmla="*/ 1767 w 1776"/>
                  <a:gd name="T23" fmla="*/ 1734 h 1881"/>
                  <a:gd name="T24" fmla="*/ 1694 w 1776"/>
                  <a:gd name="T25" fmla="*/ 1860 h 1881"/>
                  <a:gd name="T26" fmla="*/ 1591 w 1776"/>
                  <a:gd name="T27" fmla="*/ 1854 h 1881"/>
                  <a:gd name="T28" fmla="*/ 1462 w 1776"/>
                  <a:gd name="T29" fmla="*/ 1781 h 1881"/>
                  <a:gd name="T30" fmla="*/ 1362 w 1776"/>
                  <a:gd name="T31" fmla="*/ 1707 h 1881"/>
                  <a:gd name="T32" fmla="*/ 1212 w 1776"/>
                  <a:gd name="T33" fmla="*/ 1605 h 1881"/>
                  <a:gd name="T34" fmla="*/ 1031 w 1776"/>
                  <a:gd name="T35" fmla="*/ 1500 h 1881"/>
                  <a:gd name="T36" fmla="*/ 989 w 1776"/>
                  <a:gd name="T37" fmla="*/ 1327 h 1881"/>
                  <a:gd name="T38" fmla="*/ 1014 w 1776"/>
                  <a:gd name="T39" fmla="*/ 1176 h 1881"/>
                  <a:gd name="T40" fmla="*/ 989 w 1776"/>
                  <a:gd name="T41" fmla="*/ 1036 h 1881"/>
                  <a:gd name="T42" fmla="*/ 1034 w 1776"/>
                  <a:gd name="T43" fmla="*/ 858 h 1881"/>
                  <a:gd name="T44" fmla="*/ 1009 w 1776"/>
                  <a:gd name="T45" fmla="*/ 776 h 1881"/>
                  <a:gd name="T46" fmla="*/ 891 w 1776"/>
                  <a:gd name="T47" fmla="*/ 720 h 1881"/>
                  <a:gd name="T48" fmla="*/ 787 w 1776"/>
                  <a:gd name="T49" fmla="*/ 770 h 1881"/>
                  <a:gd name="T50" fmla="*/ 740 w 1776"/>
                  <a:gd name="T51" fmla="*/ 874 h 1881"/>
                  <a:gd name="T52" fmla="*/ 778 w 1776"/>
                  <a:gd name="T53" fmla="*/ 1021 h 1881"/>
                  <a:gd name="T54" fmla="*/ 754 w 1776"/>
                  <a:gd name="T55" fmla="*/ 1149 h 1881"/>
                  <a:gd name="T56" fmla="*/ 767 w 1776"/>
                  <a:gd name="T57" fmla="*/ 1292 h 1881"/>
                  <a:gd name="T58" fmla="*/ 783 w 1776"/>
                  <a:gd name="T59" fmla="*/ 1432 h 1881"/>
                  <a:gd name="T60" fmla="*/ 540 w 1776"/>
                  <a:gd name="T61" fmla="*/ 1621 h 1881"/>
                  <a:gd name="T62" fmla="*/ 371 w 1776"/>
                  <a:gd name="T63" fmla="*/ 1736 h 1881"/>
                  <a:gd name="T64" fmla="*/ 252 w 1776"/>
                  <a:gd name="T65" fmla="*/ 1827 h 1881"/>
                  <a:gd name="T66" fmla="*/ 143 w 1776"/>
                  <a:gd name="T67" fmla="*/ 1881 h 1881"/>
                  <a:gd name="T68" fmla="*/ 47 w 1776"/>
                  <a:gd name="T69" fmla="*/ 1832 h 1881"/>
                  <a:gd name="T70" fmla="*/ 3 w 1776"/>
                  <a:gd name="T71" fmla="*/ 1690 h 1881"/>
                  <a:gd name="T72" fmla="*/ 5 w 1776"/>
                  <a:gd name="T73" fmla="*/ 1512 h 1881"/>
                  <a:gd name="T74" fmla="*/ 47 w 1776"/>
                  <a:gd name="T75" fmla="*/ 1285 h 1881"/>
                  <a:gd name="T76" fmla="*/ 162 w 1776"/>
                  <a:gd name="T77" fmla="*/ 912 h 1881"/>
                  <a:gd name="T78" fmla="*/ 311 w 1776"/>
                  <a:gd name="T79" fmla="*/ 656 h 1881"/>
                  <a:gd name="T80" fmla="*/ 378 w 1776"/>
                  <a:gd name="T81" fmla="*/ 563 h 1881"/>
                  <a:gd name="T82" fmla="*/ 471 w 1776"/>
                  <a:gd name="T83" fmla="*/ 492 h 1881"/>
                  <a:gd name="T84" fmla="*/ 582 w 1776"/>
                  <a:gd name="T85" fmla="*/ 538 h 1881"/>
                  <a:gd name="T86" fmla="*/ 638 w 1776"/>
                  <a:gd name="T87" fmla="*/ 660 h 1881"/>
                  <a:gd name="T88" fmla="*/ 674 w 1776"/>
                  <a:gd name="T89" fmla="*/ 716 h 1881"/>
                  <a:gd name="T90" fmla="*/ 694 w 1776"/>
                  <a:gd name="T91" fmla="*/ 690 h 1881"/>
                  <a:gd name="T92" fmla="*/ 774 w 1776"/>
                  <a:gd name="T93" fmla="*/ 632 h 1881"/>
                  <a:gd name="T94" fmla="*/ 816 w 1776"/>
                  <a:gd name="T95" fmla="*/ 461 h 1881"/>
                  <a:gd name="T96" fmla="*/ 811 w 1776"/>
                  <a:gd name="T97" fmla="*/ 185 h 1881"/>
                  <a:gd name="T98" fmla="*/ 829 w 1776"/>
                  <a:gd name="T99" fmla="*/ 16 h 1881"/>
                  <a:gd name="T100" fmla="*/ 914 w 1776"/>
                  <a:gd name="T101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76" h="1881">
                    <a:moveTo>
                      <a:pt x="914" y="0"/>
                    </a:moveTo>
                    <a:lnTo>
                      <a:pt x="940" y="3"/>
                    </a:lnTo>
                    <a:lnTo>
                      <a:pt x="965" y="10"/>
                    </a:lnTo>
                    <a:lnTo>
                      <a:pt x="987" y="23"/>
                    </a:lnTo>
                    <a:lnTo>
                      <a:pt x="991" y="81"/>
                    </a:lnTo>
                    <a:lnTo>
                      <a:pt x="994" y="147"/>
                    </a:lnTo>
                    <a:lnTo>
                      <a:pt x="994" y="220"/>
                    </a:lnTo>
                    <a:lnTo>
                      <a:pt x="994" y="296"/>
                    </a:lnTo>
                    <a:lnTo>
                      <a:pt x="994" y="376"/>
                    </a:lnTo>
                    <a:lnTo>
                      <a:pt x="994" y="458"/>
                    </a:lnTo>
                    <a:lnTo>
                      <a:pt x="994" y="536"/>
                    </a:lnTo>
                    <a:lnTo>
                      <a:pt x="994" y="612"/>
                    </a:lnTo>
                    <a:lnTo>
                      <a:pt x="1020" y="629"/>
                    </a:lnTo>
                    <a:lnTo>
                      <a:pt x="1040" y="641"/>
                    </a:lnTo>
                    <a:lnTo>
                      <a:pt x="1056" y="652"/>
                    </a:lnTo>
                    <a:lnTo>
                      <a:pt x="1071" y="663"/>
                    </a:lnTo>
                    <a:lnTo>
                      <a:pt x="1085" y="674"/>
                    </a:lnTo>
                    <a:lnTo>
                      <a:pt x="1100" y="689"/>
                    </a:lnTo>
                    <a:lnTo>
                      <a:pt x="1122" y="629"/>
                    </a:lnTo>
                    <a:lnTo>
                      <a:pt x="1145" y="580"/>
                    </a:lnTo>
                    <a:lnTo>
                      <a:pt x="1171" y="543"/>
                    </a:lnTo>
                    <a:lnTo>
                      <a:pt x="1196" y="516"/>
                    </a:lnTo>
                    <a:lnTo>
                      <a:pt x="1223" y="498"/>
                    </a:lnTo>
                    <a:lnTo>
                      <a:pt x="1252" y="490"/>
                    </a:lnTo>
                    <a:lnTo>
                      <a:pt x="1282" y="494"/>
                    </a:lnTo>
                    <a:lnTo>
                      <a:pt x="1314" y="505"/>
                    </a:lnTo>
                    <a:lnTo>
                      <a:pt x="1345" y="525"/>
                    </a:lnTo>
                    <a:lnTo>
                      <a:pt x="1380" y="556"/>
                    </a:lnTo>
                    <a:lnTo>
                      <a:pt x="1414" y="594"/>
                    </a:lnTo>
                    <a:lnTo>
                      <a:pt x="1451" y="640"/>
                    </a:lnTo>
                    <a:lnTo>
                      <a:pt x="1491" y="683"/>
                    </a:lnTo>
                    <a:lnTo>
                      <a:pt x="1527" y="729"/>
                    </a:lnTo>
                    <a:lnTo>
                      <a:pt x="1558" y="778"/>
                    </a:lnTo>
                    <a:lnTo>
                      <a:pt x="1585" y="832"/>
                    </a:lnTo>
                    <a:lnTo>
                      <a:pt x="1611" y="890"/>
                    </a:lnTo>
                    <a:lnTo>
                      <a:pt x="1634" y="956"/>
                    </a:lnTo>
                    <a:lnTo>
                      <a:pt x="1656" y="1027"/>
                    </a:lnTo>
                    <a:lnTo>
                      <a:pt x="1678" y="1107"/>
                    </a:lnTo>
                    <a:lnTo>
                      <a:pt x="1700" y="1196"/>
                    </a:lnTo>
                    <a:lnTo>
                      <a:pt x="1722" y="1294"/>
                    </a:lnTo>
                    <a:lnTo>
                      <a:pt x="1747" y="1403"/>
                    </a:lnTo>
                    <a:lnTo>
                      <a:pt x="1756" y="1450"/>
                    </a:lnTo>
                    <a:lnTo>
                      <a:pt x="1765" y="1500"/>
                    </a:lnTo>
                    <a:lnTo>
                      <a:pt x="1771" y="1549"/>
                    </a:lnTo>
                    <a:lnTo>
                      <a:pt x="1774" y="1598"/>
                    </a:lnTo>
                    <a:lnTo>
                      <a:pt x="1776" y="1645"/>
                    </a:lnTo>
                    <a:lnTo>
                      <a:pt x="1774" y="1690"/>
                    </a:lnTo>
                    <a:lnTo>
                      <a:pt x="1767" y="1734"/>
                    </a:lnTo>
                    <a:lnTo>
                      <a:pt x="1756" y="1774"/>
                    </a:lnTo>
                    <a:lnTo>
                      <a:pt x="1742" y="1809"/>
                    </a:lnTo>
                    <a:lnTo>
                      <a:pt x="1722" y="1838"/>
                    </a:lnTo>
                    <a:lnTo>
                      <a:pt x="1694" y="1860"/>
                    </a:lnTo>
                    <a:lnTo>
                      <a:pt x="1674" y="1869"/>
                    </a:lnTo>
                    <a:lnTo>
                      <a:pt x="1649" y="1869"/>
                    </a:lnTo>
                    <a:lnTo>
                      <a:pt x="1622" y="1863"/>
                    </a:lnTo>
                    <a:lnTo>
                      <a:pt x="1591" y="1854"/>
                    </a:lnTo>
                    <a:lnTo>
                      <a:pt x="1558" y="1840"/>
                    </a:lnTo>
                    <a:lnTo>
                      <a:pt x="1527" y="1821"/>
                    </a:lnTo>
                    <a:lnTo>
                      <a:pt x="1494" y="1801"/>
                    </a:lnTo>
                    <a:lnTo>
                      <a:pt x="1462" y="1781"/>
                    </a:lnTo>
                    <a:lnTo>
                      <a:pt x="1432" y="1760"/>
                    </a:lnTo>
                    <a:lnTo>
                      <a:pt x="1405" y="1740"/>
                    </a:lnTo>
                    <a:lnTo>
                      <a:pt x="1382" y="1723"/>
                    </a:lnTo>
                    <a:lnTo>
                      <a:pt x="1362" y="1707"/>
                    </a:lnTo>
                    <a:lnTo>
                      <a:pt x="1347" y="1696"/>
                    </a:lnTo>
                    <a:lnTo>
                      <a:pt x="1305" y="1663"/>
                    </a:lnTo>
                    <a:lnTo>
                      <a:pt x="1260" y="1632"/>
                    </a:lnTo>
                    <a:lnTo>
                      <a:pt x="1212" y="1605"/>
                    </a:lnTo>
                    <a:lnTo>
                      <a:pt x="1163" y="1580"/>
                    </a:lnTo>
                    <a:lnTo>
                      <a:pt x="1114" y="1554"/>
                    </a:lnTo>
                    <a:lnTo>
                      <a:pt x="1071" y="1527"/>
                    </a:lnTo>
                    <a:lnTo>
                      <a:pt x="1031" y="1500"/>
                    </a:lnTo>
                    <a:lnTo>
                      <a:pt x="1000" y="1469"/>
                    </a:lnTo>
                    <a:lnTo>
                      <a:pt x="987" y="1420"/>
                    </a:lnTo>
                    <a:lnTo>
                      <a:pt x="985" y="1372"/>
                    </a:lnTo>
                    <a:lnTo>
                      <a:pt x="989" y="1327"/>
                    </a:lnTo>
                    <a:lnTo>
                      <a:pt x="996" y="1285"/>
                    </a:lnTo>
                    <a:lnTo>
                      <a:pt x="1003" y="1247"/>
                    </a:lnTo>
                    <a:lnTo>
                      <a:pt x="1011" y="1212"/>
                    </a:lnTo>
                    <a:lnTo>
                      <a:pt x="1014" y="1176"/>
                    </a:lnTo>
                    <a:lnTo>
                      <a:pt x="1009" y="1143"/>
                    </a:lnTo>
                    <a:lnTo>
                      <a:pt x="1002" y="1114"/>
                    </a:lnTo>
                    <a:lnTo>
                      <a:pt x="994" y="1089"/>
                    </a:lnTo>
                    <a:lnTo>
                      <a:pt x="989" y="1036"/>
                    </a:lnTo>
                    <a:lnTo>
                      <a:pt x="992" y="985"/>
                    </a:lnTo>
                    <a:lnTo>
                      <a:pt x="1003" y="938"/>
                    </a:lnTo>
                    <a:lnTo>
                      <a:pt x="1018" y="896"/>
                    </a:lnTo>
                    <a:lnTo>
                      <a:pt x="1034" y="858"/>
                    </a:lnTo>
                    <a:lnTo>
                      <a:pt x="1051" y="825"/>
                    </a:lnTo>
                    <a:lnTo>
                      <a:pt x="1040" y="810"/>
                    </a:lnTo>
                    <a:lnTo>
                      <a:pt x="1025" y="794"/>
                    </a:lnTo>
                    <a:lnTo>
                      <a:pt x="1009" y="776"/>
                    </a:lnTo>
                    <a:lnTo>
                      <a:pt x="989" y="758"/>
                    </a:lnTo>
                    <a:lnTo>
                      <a:pt x="963" y="743"/>
                    </a:lnTo>
                    <a:lnTo>
                      <a:pt x="931" y="729"/>
                    </a:lnTo>
                    <a:lnTo>
                      <a:pt x="891" y="720"/>
                    </a:lnTo>
                    <a:lnTo>
                      <a:pt x="856" y="732"/>
                    </a:lnTo>
                    <a:lnTo>
                      <a:pt x="829" y="743"/>
                    </a:lnTo>
                    <a:lnTo>
                      <a:pt x="805" y="756"/>
                    </a:lnTo>
                    <a:lnTo>
                      <a:pt x="787" y="770"/>
                    </a:lnTo>
                    <a:lnTo>
                      <a:pt x="769" y="789"/>
                    </a:lnTo>
                    <a:lnTo>
                      <a:pt x="751" y="810"/>
                    </a:lnTo>
                    <a:lnTo>
                      <a:pt x="727" y="840"/>
                    </a:lnTo>
                    <a:lnTo>
                      <a:pt x="740" y="874"/>
                    </a:lnTo>
                    <a:lnTo>
                      <a:pt x="752" y="909"/>
                    </a:lnTo>
                    <a:lnTo>
                      <a:pt x="765" y="945"/>
                    </a:lnTo>
                    <a:lnTo>
                      <a:pt x="774" y="983"/>
                    </a:lnTo>
                    <a:lnTo>
                      <a:pt x="778" y="1021"/>
                    </a:lnTo>
                    <a:lnTo>
                      <a:pt x="776" y="1056"/>
                    </a:lnTo>
                    <a:lnTo>
                      <a:pt x="769" y="1089"/>
                    </a:lnTo>
                    <a:lnTo>
                      <a:pt x="762" y="1120"/>
                    </a:lnTo>
                    <a:lnTo>
                      <a:pt x="754" y="1149"/>
                    </a:lnTo>
                    <a:lnTo>
                      <a:pt x="752" y="1183"/>
                    </a:lnTo>
                    <a:lnTo>
                      <a:pt x="754" y="1220"/>
                    </a:lnTo>
                    <a:lnTo>
                      <a:pt x="760" y="1256"/>
                    </a:lnTo>
                    <a:lnTo>
                      <a:pt x="767" y="1292"/>
                    </a:lnTo>
                    <a:lnTo>
                      <a:pt x="774" y="1330"/>
                    </a:lnTo>
                    <a:lnTo>
                      <a:pt x="782" y="1365"/>
                    </a:lnTo>
                    <a:lnTo>
                      <a:pt x="785" y="1400"/>
                    </a:lnTo>
                    <a:lnTo>
                      <a:pt x="783" y="1432"/>
                    </a:lnTo>
                    <a:lnTo>
                      <a:pt x="774" y="1461"/>
                    </a:lnTo>
                    <a:lnTo>
                      <a:pt x="760" y="1489"/>
                    </a:lnTo>
                    <a:lnTo>
                      <a:pt x="651" y="1556"/>
                    </a:lnTo>
                    <a:lnTo>
                      <a:pt x="540" y="1621"/>
                    </a:lnTo>
                    <a:lnTo>
                      <a:pt x="431" y="1689"/>
                    </a:lnTo>
                    <a:lnTo>
                      <a:pt x="416" y="1700"/>
                    </a:lnTo>
                    <a:lnTo>
                      <a:pt x="396" y="1716"/>
                    </a:lnTo>
                    <a:lnTo>
                      <a:pt x="371" y="1736"/>
                    </a:lnTo>
                    <a:lnTo>
                      <a:pt x="343" y="1758"/>
                    </a:lnTo>
                    <a:lnTo>
                      <a:pt x="314" y="1781"/>
                    </a:lnTo>
                    <a:lnTo>
                      <a:pt x="283" y="1805"/>
                    </a:lnTo>
                    <a:lnTo>
                      <a:pt x="252" y="1827"/>
                    </a:lnTo>
                    <a:lnTo>
                      <a:pt x="222" y="1847"/>
                    </a:lnTo>
                    <a:lnTo>
                      <a:pt x="192" y="1863"/>
                    </a:lnTo>
                    <a:lnTo>
                      <a:pt x="167" y="1874"/>
                    </a:lnTo>
                    <a:lnTo>
                      <a:pt x="143" y="1881"/>
                    </a:lnTo>
                    <a:lnTo>
                      <a:pt x="123" y="1880"/>
                    </a:lnTo>
                    <a:lnTo>
                      <a:pt x="92" y="1872"/>
                    </a:lnTo>
                    <a:lnTo>
                      <a:pt x="69" y="1856"/>
                    </a:lnTo>
                    <a:lnTo>
                      <a:pt x="47" y="1832"/>
                    </a:lnTo>
                    <a:lnTo>
                      <a:pt x="31" y="1803"/>
                    </a:lnTo>
                    <a:lnTo>
                      <a:pt x="18" y="1769"/>
                    </a:lnTo>
                    <a:lnTo>
                      <a:pt x="9" y="1730"/>
                    </a:lnTo>
                    <a:lnTo>
                      <a:pt x="3" y="1690"/>
                    </a:lnTo>
                    <a:lnTo>
                      <a:pt x="0" y="1647"/>
                    </a:lnTo>
                    <a:lnTo>
                      <a:pt x="0" y="1601"/>
                    </a:lnTo>
                    <a:lnTo>
                      <a:pt x="2" y="1558"/>
                    </a:lnTo>
                    <a:lnTo>
                      <a:pt x="5" y="1512"/>
                    </a:lnTo>
                    <a:lnTo>
                      <a:pt x="9" y="1470"/>
                    </a:lnTo>
                    <a:lnTo>
                      <a:pt x="16" y="1429"/>
                    </a:lnTo>
                    <a:lnTo>
                      <a:pt x="23" y="1392"/>
                    </a:lnTo>
                    <a:lnTo>
                      <a:pt x="47" y="1285"/>
                    </a:lnTo>
                    <a:lnTo>
                      <a:pt x="72" y="1183"/>
                    </a:lnTo>
                    <a:lnTo>
                      <a:pt x="100" y="1087"/>
                    </a:lnTo>
                    <a:lnTo>
                      <a:pt x="129" y="996"/>
                    </a:lnTo>
                    <a:lnTo>
                      <a:pt x="162" y="912"/>
                    </a:lnTo>
                    <a:lnTo>
                      <a:pt x="194" y="834"/>
                    </a:lnTo>
                    <a:lnTo>
                      <a:pt x="231" y="767"/>
                    </a:lnTo>
                    <a:lnTo>
                      <a:pt x="269" y="707"/>
                    </a:lnTo>
                    <a:lnTo>
                      <a:pt x="311" y="656"/>
                    </a:lnTo>
                    <a:lnTo>
                      <a:pt x="327" y="634"/>
                    </a:lnTo>
                    <a:lnTo>
                      <a:pt x="343" y="610"/>
                    </a:lnTo>
                    <a:lnTo>
                      <a:pt x="360" y="587"/>
                    </a:lnTo>
                    <a:lnTo>
                      <a:pt x="378" y="563"/>
                    </a:lnTo>
                    <a:lnTo>
                      <a:pt x="398" y="541"/>
                    </a:lnTo>
                    <a:lnTo>
                      <a:pt x="420" y="521"/>
                    </a:lnTo>
                    <a:lnTo>
                      <a:pt x="443" y="505"/>
                    </a:lnTo>
                    <a:lnTo>
                      <a:pt x="471" y="492"/>
                    </a:lnTo>
                    <a:lnTo>
                      <a:pt x="502" y="487"/>
                    </a:lnTo>
                    <a:lnTo>
                      <a:pt x="534" y="489"/>
                    </a:lnTo>
                    <a:lnTo>
                      <a:pt x="562" y="510"/>
                    </a:lnTo>
                    <a:lnTo>
                      <a:pt x="582" y="538"/>
                    </a:lnTo>
                    <a:lnTo>
                      <a:pt x="596" y="567"/>
                    </a:lnTo>
                    <a:lnTo>
                      <a:pt x="611" y="598"/>
                    </a:lnTo>
                    <a:lnTo>
                      <a:pt x="623" y="629"/>
                    </a:lnTo>
                    <a:lnTo>
                      <a:pt x="638" y="660"/>
                    </a:lnTo>
                    <a:lnTo>
                      <a:pt x="654" y="689"/>
                    </a:lnTo>
                    <a:lnTo>
                      <a:pt x="672" y="712"/>
                    </a:lnTo>
                    <a:lnTo>
                      <a:pt x="671" y="716"/>
                    </a:lnTo>
                    <a:lnTo>
                      <a:pt x="674" y="716"/>
                    </a:lnTo>
                    <a:lnTo>
                      <a:pt x="672" y="712"/>
                    </a:lnTo>
                    <a:lnTo>
                      <a:pt x="672" y="710"/>
                    </a:lnTo>
                    <a:lnTo>
                      <a:pt x="682" y="701"/>
                    </a:lnTo>
                    <a:lnTo>
                      <a:pt x="694" y="690"/>
                    </a:lnTo>
                    <a:lnTo>
                      <a:pt x="711" y="676"/>
                    </a:lnTo>
                    <a:lnTo>
                      <a:pt x="731" y="661"/>
                    </a:lnTo>
                    <a:lnTo>
                      <a:pt x="752" y="645"/>
                    </a:lnTo>
                    <a:lnTo>
                      <a:pt x="774" y="632"/>
                    </a:lnTo>
                    <a:lnTo>
                      <a:pt x="796" y="620"/>
                    </a:lnTo>
                    <a:lnTo>
                      <a:pt x="814" y="612"/>
                    </a:lnTo>
                    <a:lnTo>
                      <a:pt x="816" y="534"/>
                    </a:lnTo>
                    <a:lnTo>
                      <a:pt x="816" y="461"/>
                    </a:lnTo>
                    <a:lnTo>
                      <a:pt x="814" y="394"/>
                    </a:lnTo>
                    <a:lnTo>
                      <a:pt x="812" y="327"/>
                    </a:lnTo>
                    <a:lnTo>
                      <a:pt x="812" y="258"/>
                    </a:lnTo>
                    <a:lnTo>
                      <a:pt x="811" y="185"/>
                    </a:lnTo>
                    <a:lnTo>
                      <a:pt x="812" y="107"/>
                    </a:lnTo>
                    <a:lnTo>
                      <a:pt x="814" y="20"/>
                    </a:lnTo>
                    <a:lnTo>
                      <a:pt x="818" y="20"/>
                    </a:lnTo>
                    <a:lnTo>
                      <a:pt x="829" y="16"/>
                    </a:lnTo>
                    <a:lnTo>
                      <a:pt x="845" y="10"/>
                    </a:lnTo>
                    <a:lnTo>
                      <a:pt x="865" y="5"/>
                    </a:lnTo>
                    <a:lnTo>
                      <a:pt x="889" y="1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2" name="Freeform 9">
                <a:extLst>
                  <a:ext uri="{FF2B5EF4-FFF2-40B4-BE49-F238E27FC236}">
                    <a16:creationId xmlns:a16="http://schemas.microsoft.com/office/drawing/2014/main" id="{DA9B50B7-4E3C-4D7D-AFF3-3C2EBEF986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71793" y="1896737"/>
                <a:ext cx="346432" cy="256088"/>
              </a:xfrm>
              <a:custGeom>
                <a:avLst/>
                <a:gdLst>
                  <a:gd name="T0" fmla="*/ 1251 w 3501"/>
                  <a:gd name="T1" fmla="*/ 1386 h 2588"/>
                  <a:gd name="T2" fmla="*/ 1383 w 3501"/>
                  <a:gd name="T3" fmla="*/ 1398 h 2588"/>
                  <a:gd name="T4" fmla="*/ 1496 w 3501"/>
                  <a:gd name="T5" fmla="*/ 1304 h 2588"/>
                  <a:gd name="T6" fmla="*/ 1696 w 3501"/>
                  <a:gd name="T7" fmla="*/ 104 h 2588"/>
                  <a:gd name="T8" fmla="*/ 1696 w 3501"/>
                  <a:gd name="T9" fmla="*/ 340 h 2588"/>
                  <a:gd name="T10" fmla="*/ 1892 w 3501"/>
                  <a:gd name="T11" fmla="*/ 1404 h 2588"/>
                  <a:gd name="T12" fmla="*/ 2240 w 3501"/>
                  <a:gd name="T13" fmla="*/ 1448 h 2588"/>
                  <a:gd name="T14" fmla="*/ 2185 w 3501"/>
                  <a:gd name="T15" fmla="*/ 1282 h 2588"/>
                  <a:gd name="T16" fmla="*/ 2003 w 3501"/>
                  <a:gd name="T17" fmla="*/ 1302 h 2588"/>
                  <a:gd name="T18" fmla="*/ 1841 w 3501"/>
                  <a:gd name="T19" fmla="*/ 1258 h 2588"/>
                  <a:gd name="T20" fmla="*/ 1807 w 3501"/>
                  <a:gd name="T21" fmla="*/ 284 h 2588"/>
                  <a:gd name="T22" fmla="*/ 1809 w 3501"/>
                  <a:gd name="T23" fmla="*/ 77 h 2588"/>
                  <a:gd name="T24" fmla="*/ 1925 w 3501"/>
                  <a:gd name="T25" fmla="*/ 6 h 2588"/>
                  <a:gd name="T26" fmla="*/ 2012 w 3501"/>
                  <a:gd name="T27" fmla="*/ 140 h 2588"/>
                  <a:gd name="T28" fmla="*/ 2009 w 3501"/>
                  <a:gd name="T29" fmla="*/ 1124 h 2588"/>
                  <a:gd name="T30" fmla="*/ 2303 w 3501"/>
                  <a:gd name="T31" fmla="*/ 1157 h 2588"/>
                  <a:gd name="T32" fmla="*/ 2261 w 3501"/>
                  <a:gd name="T33" fmla="*/ 1071 h 2588"/>
                  <a:gd name="T34" fmla="*/ 2096 w 3501"/>
                  <a:gd name="T35" fmla="*/ 911 h 2588"/>
                  <a:gd name="T36" fmla="*/ 2061 w 3501"/>
                  <a:gd name="T37" fmla="*/ 557 h 2588"/>
                  <a:gd name="T38" fmla="*/ 2309 w 3501"/>
                  <a:gd name="T39" fmla="*/ 284 h 2588"/>
                  <a:gd name="T40" fmla="*/ 2731 w 3501"/>
                  <a:gd name="T41" fmla="*/ 273 h 2588"/>
                  <a:gd name="T42" fmla="*/ 3158 w 3501"/>
                  <a:gd name="T43" fmla="*/ 571 h 2588"/>
                  <a:gd name="T44" fmla="*/ 3412 w 3501"/>
                  <a:gd name="T45" fmla="*/ 1057 h 2588"/>
                  <a:gd name="T46" fmla="*/ 3494 w 3501"/>
                  <a:gd name="T47" fmla="*/ 1635 h 2588"/>
                  <a:gd name="T48" fmla="*/ 3278 w 3501"/>
                  <a:gd name="T49" fmla="*/ 2138 h 2588"/>
                  <a:gd name="T50" fmla="*/ 2883 w 3501"/>
                  <a:gd name="T51" fmla="*/ 2404 h 2588"/>
                  <a:gd name="T52" fmla="*/ 2527 w 3501"/>
                  <a:gd name="T53" fmla="*/ 2368 h 2588"/>
                  <a:gd name="T54" fmla="*/ 2311 w 3501"/>
                  <a:gd name="T55" fmla="*/ 2128 h 2588"/>
                  <a:gd name="T56" fmla="*/ 2349 w 3501"/>
                  <a:gd name="T57" fmla="*/ 1829 h 2588"/>
                  <a:gd name="T58" fmla="*/ 2320 w 3501"/>
                  <a:gd name="T59" fmla="*/ 1637 h 2588"/>
                  <a:gd name="T60" fmla="*/ 2003 w 3501"/>
                  <a:gd name="T61" fmla="*/ 1548 h 2588"/>
                  <a:gd name="T62" fmla="*/ 1894 w 3501"/>
                  <a:gd name="T63" fmla="*/ 2588 h 2588"/>
                  <a:gd name="T64" fmla="*/ 1803 w 3501"/>
                  <a:gd name="T65" fmla="*/ 2415 h 2588"/>
                  <a:gd name="T66" fmla="*/ 1789 w 3501"/>
                  <a:gd name="T67" fmla="*/ 1497 h 2588"/>
                  <a:gd name="T68" fmla="*/ 1694 w 3501"/>
                  <a:gd name="T69" fmla="*/ 1906 h 2588"/>
                  <a:gd name="T70" fmla="*/ 1607 w 3501"/>
                  <a:gd name="T71" fmla="*/ 2586 h 2588"/>
                  <a:gd name="T72" fmla="*/ 1512 w 3501"/>
                  <a:gd name="T73" fmla="*/ 2248 h 2588"/>
                  <a:gd name="T74" fmla="*/ 1503 w 3501"/>
                  <a:gd name="T75" fmla="*/ 1797 h 2588"/>
                  <a:gd name="T76" fmla="*/ 1458 w 3501"/>
                  <a:gd name="T77" fmla="*/ 1495 h 2588"/>
                  <a:gd name="T78" fmla="*/ 1252 w 3501"/>
                  <a:gd name="T79" fmla="*/ 1551 h 2588"/>
                  <a:gd name="T80" fmla="*/ 1123 w 3501"/>
                  <a:gd name="T81" fmla="*/ 1664 h 2588"/>
                  <a:gd name="T82" fmla="*/ 1123 w 3501"/>
                  <a:gd name="T83" fmla="*/ 1786 h 2588"/>
                  <a:gd name="T84" fmla="*/ 1198 w 3501"/>
                  <a:gd name="T85" fmla="*/ 2093 h 2588"/>
                  <a:gd name="T86" fmla="*/ 1001 w 3501"/>
                  <a:gd name="T87" fmla="*/ 2357 h 2588"/>
                  <a:gd name="T88" fmla="*/ 594 w 3501"/>
                  <a:gd name="T89" fmla="*/ 2393 h 2588"/>
                  <a:gd name="T90" fmla="*/ 183 w 3501"/>
                  <a:gd name="T91" fmla="*/ 2086 h 2588"/>
                  <a:gd name="T92" fmla="*/ 0 w 3501"/>
                  <a:gd name="T93" fmla="*/ 1544 h 2588"/>
                  <a:gd name="T94" fmla="*/ 143 w 3501"/>
                  <a:gd name="T95" fmla="*/ 909 h 2588"/>
                  <a:gd name="T96" fmla="*/ 496 w 3501"/>
                  <a:gd name="T97" fmla="*/ 426 h 2588"/>
                  <a:gd name="T98" fmla="*/ 823 w 3501"/>
                  <a:gd name="T99" fmla="*/ 249 h 2588"/>
                  <a:gd name="T100" fmla="*/ 1176 w 3501"/>
                  <a:gd name="T101" fmla="*/ 289 h 2588"/>
                  <a:gd name="T102" fmla="*/ 1414 w 3501"/>
                  <a:gd name="T103" fmla="*/ 493 h 2588"/>
                  <a:gd name="T104" fmla="*/ 1441 w 3501"/>
                  <a:gd name="T105" fmla="*/ 822 h 2588"/>
                  <a:gd name="T106" fmla="*/ 1252 w 3501"/>
                  <a:gd name="T107" fmla="*/ 1071 h 2588"/>
                  <a:gd name="T108" fmla="*/ 1191 w 3501"/>
                  <a:gd name="T109" fmla="*/ 1184 h 2588"/>
                  <a:gd name="T110" fmla="*/ 1327 w 3501"/>
                  <a:gd name="T111" fmla="*/ 1226 h 2588"/>
                  <a:gd name="T112" fmla="*/ 1501 w 3501"/>
                  <a:gd name="T113" fmla="*/ 826 h 2588"/>
                  <a:gd name="T114" fmla="*/ 1498 w 3501"/>
                  <a:gd name="T115" fmla="*/ 184 h 2588"/>
                  <a:gd name="T116" fmla="*/ 1600 w 3501"/>
                  <a:gd name="T117" fmla="*/ 0 h 25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501" h="2588">
                    <a:moveTo>
                      <a:pt x="1496" y="1304"/>
                    </a:moveTo>
                    <a:lnTo>
                      <a:pt x="1436" y="1317"/>
                    </a:lnTo>
                    <a:lnTo>
                      <a:pt x="1376" y="1335"/>
                    </a:lnTo>
                    <a:lnTo>
                      <a:pt x="1316" y="1353"/>
                    </a:lnTo>
                    <a:lnTo>
                      <a:pt x="1252" y="1368"/>
                    </a:lnTo>
                    <a:lnTo>
                      <a:pt x="1251" y="1386"/>
                    </a:lnTo>
                    <a:lnTo>
                      <a:pt x="1251" y="1398"/>
                    </a:lnTo>
                    <a:lnTo>
                      <a:pt x="1249" y="1411"/>
                    </a:lnTo>
                    <a:lnTo>
                      <a:pt x="1249" y="1428"/>
                    </a:lnTo>
                    <a:lnTo>
                      <a:pt x="1296" y="1422"/>
                    </a:lnTo>
                    <a:lnTo>
                      <a:pt x="1341" y="1413"/>
                    </a:lnTo>
                    <a:lnTo>
                      <a:pt x="1383" y="1398"/>
                    </a:lnTo>
                    <a:lnTo>
                      <a:pt x="1423" y="1384"/>
                    </a:lnTo>
                    <a:lnTo>
                      <a:pt x="1461" y="1368"/>
                    </a:lnTo>
                    <a:lnTo>
                      <a:pt x="1500" y="1353"/>
                    </a:lnTo>
                    <a:lnTo>
                      <a:pt x="1503" y="1333"/>
                    </a:lnTo>
                    <a:lnTo>
                      <a:pt x="1501" y="1318"/>
                    </a:lnTo>
                    <a:lnTo>
                      <a:pt x="1496" y="1304"/>
                    </a:lnTo>
                    <a:close/>
                    <a:moveTo>
                      <a:pt x="1600" y="0"/>
                    </a:moveTo>
                    <a:lnTo>
                      <a:pt x="1636" y="4"/>
                    </a:lnTo>
                    <a:lnTo>
                      <a:pt x="1669" y="17"/>
                    </a:lnTo>
                    <a:lnTo>
                      <a:pt x="1681" y="40"/>
                    </a:lnTo>
                    <a:lnTo>
                      <a:pt x="1691" y="69"/>
                    </a:lnTo>
                    <a:lnTo>
                      <a:pt x="1696" y="104"/>
                    </a:lnTo>
                    <a:lnTo>
                      <a:pt x="1698" y="142"/>
                    </a:lnTo>
                    <a:lnTo>
                      <a:pt x="1700" y="182"/>
                    </a:lnTo>
                    <a:lnTo>
                      <a:pt x="1700" y="222"/>
                    </a:lnTo>
                    <a:lnTo>
                      <a:pt x="1698" y="264"/>
                    </a:lnTo>
                    <a:lnTo>
                      <a:pt x="1696" y="304"/>
                    </a:lnTo>
                    <a:lnTo>
                      <a:pt x="1696" y="340"/>
                    </a:lnTo>
                    <a:lnTo>
                      <a:pt x="1700" y="1280"/>
                    </a:lnTo>
                    <a:lnTo>
                      <a:pt x="1723" y="1311"/>
                    </a:lnTo>
                    <a:lnTo>
                      <a:pt x="1754" y="1340"/>
                    </a:lnTo>
                    <a:lnTo>
                      <a:pt x="1794" y="1364"/>
                    </a:lnTo>
                    <a:lnTo>
                      <a:pt x="1841" y="1386"/>
                    </a:lnTo>
                    <a:lnTo>
                      <a:pt x="1892" y="1404"/>
                    </a:lnTo>
                    <a:lnTo>
                      <a:pt x="1949" y="1417"/>
                    </a:lnTo>
                    <a:lnTo>
                      <a:pt x="2005" y="1429"/>
                    </a:lnTo>
                    <a:lnTo>
                      <a:pt x="2065" y="1438"/>
                    </a:lnTo>
                    <a:lnTo>
                      <a:pt x="2125" y="1444"/>
                    </a:lnTo>
                    <a:lnTo>
                      <a:pt x="2183" y="1448"/>
                    </a:lnTo>
                    <a:lnTo>
                      <a:pt x="2240" y="1448"/>
                    </a:lnTo>
                    <a:lnTo>
                      <a:pt x="2240" y="1437"/>
                    </a:lnTo>
                    <a:lnTo>
                      <a:pt x="2232" y="1397"/>
                    </a:lnTo>
                    <a:lnTo>
                      <a:pt x="2232" y="1358"/>
                    </a:lnTo>
                    <a:lnTo>
                      <a:pt x="2236" y="1322"/>
                    </a:lnTo>
                    <a:lnTo>
                      <a:pt x="2243" y="1288"/>
                    </a:lnTo>
                    <a:lnTo>
                      <a:pt x="2185" y="1282"/>
                    </a:lnTo>
                    <a:lnTo>
                      <a:pt x="2129" y="1275"/>
                    </a:lnTo>
                    <a:lnTo>
                      <a:pt x="2074" y="1268"/>
                    </a:lnTo>
                    <a:lnTo>
                      <a:pt x="2016" y="1260"/>
                    </a:lnTo>
                    <a:lnTo>
                      <a:pt x="2012" y="1277"/>
                    </a:lnTo>
                    <a:lnTo>
                      <a:pt x="2009" y="1289"/>
                    </a:lnTo>
                    <a:lnTo>
                      <a:pt x="2003" y="1302"/>
                    </a:lnTo>
                    <a:lnTo>
                      <a:pt x="2000" y="1320"/>
                    </a:lnTo>
                    <a:lnTo>
                      <a:pt x="1996" y="1320"/>
                    </a:lnTo>
                    <a:lnTo>
                      <a:pt x="1951" y="1309"/>
                    </a:lnTo>
                    <a:lnTo>
                      <a:pt x="1911" y="1295"/>
                    </a:lnTo>
                    <a:lnTo>
                      <a:pt x="1874" y="1280"/>
                    </a:lnTo>
                    <a:lnTo>
                      <a:pt x="1841" y="1258"/>
                    </a:lnTo>
                    <a:lnTo>
                      <a:pt x="1812" y="1231"/>
                    </a:lnTo>
                    <a:lnTo>
                      <a:pt x="1811" y="1004"/>
                    </a:lnTo>
                    <a:lnTo>
                      <a:pt x="1811" y="773"/>
                    </a:lnTo>
                    <a:lnTo>
                      <a:pt x="1809" y="540"/>
                    </a:lnTo>
                    <a:lnTo>
                      <a:pt x="1809" y="311"/>
                    </a:lnTo>
                    <a:lnTo>
                      <a:pt x="1807" y="284"/>
                    </a:lnTo>
                    <a:lnTo>
                      <a:pt x="1805" y="249"/>
                    </a:lnTo>
                    <a:lnTo>
                      <a:pt x="1805" y="215"/>
                    </a:lnTo>
                    <a:lnTo>
                      <a:pt x="1803" y="178"/>
                    </a:lnTo>
                    <a:lnTo>
                      <a:pt x="1803" y="142"/>
                    </a:lnTo>
                    <a:lnTo>
                      <a:pt x="1805" y="108"/>
                    </a:lnTo>
                    <a:lnTo>
                      <a:pt x="1809" y="77"/>
                    </a:lnTo>
                    <a:lnTo>
                      <a:pt x="1816" y="49"/>
                    </a:lnTo>
                    <a:lnTo>
                      <a:pt x="1829" y="29"/>
                    </a:lnTo>
                    <a:lnTo>
                      <a:pt x="1843" y="17"/>
                    </a:lnTo>
                    <a:lnTo>
                      <a:pt x="1871" y="9"/>
                    </a:lnTo>
                    <a:lnTo>
                      <a:pt x="1898" y="4"/>
                    </a:lnTo>
                    <a:lnTo>
                      <a:pt x="1925" y="6"/>
                    </a:lnTo>
                    <a:lnTo>
                      <a:pt x="1951" y="9"/>
                    </a:lnTo>
                    <a:lnTo>
                      <a:pt x="1974" y="22"/>
                    </a:lnTo>
                    <a:lnTo>
                      <a:pt x="1996" y="40"/>
                    </a:lnTo>
                    <a:lnTo>
                      <a:pt x="2005" y="68"/>
                    </a:lnTo>
                    <a:lnTo>
                      <a:pt x="2011" y="100"/>
                    </a:lnTo>
                    <a:lnTo>
                      <a:pt x="2012" y="140"/>
                    </a:lnTo>
                    <a:lnTo>
                      <a:pt x="2012" y="180"/>
                    </a:lnTo>
                    <a:lnTo>
                      <a:pt x="2011" y="224"/>
                    </a:lnTo>
                    <a:lnTo>
                      <a:pt x="2007" y="264"/>
                    </a:lnTo>
                    <a:lnTo>
                      <a:pt x="2005" y="302"/>
                    </a:lnTo>
                    <a:lnTo>
                      <a:pt x="2003" y="337"/>
                    </a:lnTo>
                    <a:lnTo>
                      <a:pt x="2009" y="1124"/>
                    </a:lnTo>
                    <a:lnTo>
                      <a:pt x="2049" y="1138"/>
                    </a:lnTo>
                    <a:lnTo>
                      <a:pt x="2094" y="1149"/>
                    </a:lnTo>
                    <a:lnTo>
                      <a:pt x="2145" y="1157"/>
                    </a:lnTo>
                    <a:lnTo>
                      <a:pt x="2200" y="1160"/>
                    </a:lnTo>
                    <a:lnTo>
                      <a:pt x="2252" y="1160"/>
                    </a:lnTo>
                    <a:lnTo>
                      <a:pt x="2303" y="1157"/>
                    </a:lnTo>
                    <a:lnTo>
                      <a:pt x="2311" y="1146"/>
                    </a:lnTo>
                    <a:lnTo>
                      <a:pt x="2316" y="1140"/>
                    </a:lnTo>
                    <a:lnTo>
                      <a:pt x="2321" y="1133"/>
                    </a:lnTo>
                    <a:lnTo>
                      <a:pt x="2329" y="1124"/>
                    </a:lnTo>
                    <a:lnTo>
                      <a:pt x="2294" y="1097"/>
                    </a:lnTo>
                    <a:lnTo>
                      <a:pt x="2261" y="1071"/>
                    </a:lnTo>
                    <a:lnTo>
                      <a:pt x="2231" y="1048"/>
                    </a:lnTo>
                    <a:lnTo>
                      <a:pt x="2200" y="1024"/>
                    </a:lnTo>
                    <a:lnTo>
                      <a:pt x="2171" y="1000"/>
                    </a:lnTo>
                    <a:lnTo>
                      <a:pt x="2143" y="975"/>
                    </a:lnTo>
                    <a:lnTo>
                      <a:pt x="2118" y="946"/>
                    </a:lnTo>
                    <a:lnTo>
                      <a:pt x="2096" y="911"/>
                    </a:lnTo>
                    <a:lnTo>
                      <a:pt x="2076" y="871"/>
                    </a:lnTo>
                    <a:lnTo>
                      <a:pt x="2060" y="824"/>
                    </a:lnTo>
                    <a:lnTo>
                      <a:pt x="2045" y="753"/>
                    </a:lnTo>
                    <a:lnTo>
                      <a:pt x="2041" y="686"/>
                    </a:lnTo>
                    <a:lnTo>
                      <a:pt x="2047" y="620"/>
                    </a:lnTo>
                    <a:lnTo>
                      <a:pt x="2061" y="557"/>
                    </a:lnTo>
                    <a:lnTo>
                      <a:pt x="2085" y="498"/>
                    </a:lnTo>
                    <a:lnTo>
                      <a:pt x="2116" y="444"/>
                    </a:lnTo>
                    <a:lnTo>
                      <a:pt x="2156" y="395"/>
                    </a:lnTo>
                    <a:lnTo>
                      <a:pt x="2201" y="351"/>
                    </a:lnTo>
                    <a:lnTo>
                      <a:pt x="2252" y="315"/>
                    </a:lnTo>
                    <a:lnTo>
                      <a:pt x="2309" y="284"/>
                    </a:lnTo>
                    <a:lnTo>
                      <a:pt x="2369" y="260"/>
                    </a:lnTo>
                    <a:lnTo>
                      <a:pt x="2432" y="244"/>
                    </a:lnTo>
                    <a:lnTo>
                      <a:pt x="2500" y="237"/>
                    </a:lnTo>
                    <a:lnTo>
                      <a:pt x="2569" y="237"/>
                    </a:lnTo>
                    <a:lnTo>
                      <a:pt x="2640" y="248"/>
                    </a:lnTo>
                    <a:lnTo>
                      <a:pt x="2731" y="273"/>
                    </a:lnTo>
                    <a:lnTo>
                      <a:pt x="2816" y="306"/>
                    </a:lnTo>
                    <a:lnTo>
                      <a:pt x="2894" y="346"/>
                    </a:lnTo>
                    <a:lnTo>
                      <a:pt x="2969" y="393"/>
                    </a:lnTo>
                    <a:lnTo>
                      <a:pt x="3036" y="446"/>
                    </a:lnTo>
                    <a:lnTo>
                      <a:pt x="3100" y="506"/>
                    </a:lnTo>
                    <a:lnTo>
                      <a:pt x="3158" y="571"/>
                    </a:lnTo>
                    <a:lnTo>
                      <a:pt x="3212" y="642"/>
                    </a:lnTo>
                    <a:lnTo>
                      <a:pt x="3261" y="717"/>
                    </a:lnTo>
                    <a:lnTo>
                      <a:pt x="3305" y="797"/>
                    </a:lnTo>
                    <a:lnTo>
                      <a:pt x="3345" y="880"/>
                    </a:lnTo>
                    <a:lnTo>
                      <a:pt x="3381" y="966"/>
                    </a:lnTo>
                    <a:lnTo>
                      <a:pt x="3412" y="1057"/>
                    </a:lnTo>
                    <a:lnTo>
                      <a:pt x="3440" y="1148"/>
                    </a:lnTo>
                    <a:lnTo>
                      <a:pt x="3463" y="1240"/>
                    </a:lnTo>
                    <a:lnTo>
                      <a:pt x="3483" y="1337"/>
                    </a:lnTo>
                    <a:lnTo>
                      <a:pt x="3498" y="1438"/>
                    </a:lnTo>
                    <a:lnTo>
                      <a:pt x="3501" y="1537"/>
                    </a:lnTo>
                    <a:lnTo>
                      <a:pt x="3494" y="1635"/>
                    </a:lnTo>
                    <a:lnTo>
                      <a:pt x="3478" y="1729"/>
                    </a:lnTo>
                    <a:lnTo>
                      <a:pt x="3452" y="1820"/>
                    </a:lnTo>
                    <a:lnTo>
                      <a:pt x="3418" y="1908"/>
                    </a:lnTo>
                    <a:lnTo>
                      <a:pt x="3378" y="1989"/>
                    </a:lnTo>
                    <a:lnTo>
                      <a:pt x="3331" y="2068"/>
                    </a:lnTo>
                    <a:lnTo>
                      <a:pt x="3278" y="2138"/>
                    </a:lnTo>
                    <a:lnTo>
                      <a:pt x="3220" y="2202"/>
                    </a:lnTo>
                    <a:lnTo>
                      <a:pt x="3158" y="2260"/>
                    </a:lnTo>
                    <a:lnTo>
                      <a:pt x="3092" y="2309"/>
                    </a:lnTo>
                    <a:lnTo>
                      <a:pt x="3025" y="2349"/>
                    </a:lnTo>
                    <a:lnTo>
                      <a:pt x="2956" y="2382"/>
                    </a:lnTo>
                    <a:lnTo>
                      <a:pt x="2883" y="2404"/>
                    </a:lnTo>
                    <a:lnTo>
                      <a:pt x="2821" y="2415"/>
                    </a:lnTo>
                    <a:lnTo>
                      <a:pt x="2758" y="2418"/>
                    </a:lnTo>
                    <a:lnTo>
                      <a:pt x="2698" y="2417"/>
                    </a:lnTo>
                    <a:lnTo>
                      <a:pt x="2638" y="2406"/>
                    </a:lnTo>
                    <a:lnTo>
                      <a:pt x="2580" y="2389"/>
                    </a:lnTo>
                    <a:lnTo>
                      <a:pt x="2527" y="2368"/>
                    </a:lnTo>
                    <a:lnTo>
                      <a:pt x="2476" y="2340"/>
                    </a:lnTo>
                    <a:lnTo>
                      <a:pt x="2432" y="2306"/>
                    </a:lnTo>
                    <a:lnTo>
                      <a:pt x="2392" y="2268"/>
                    </a:lnTo>
                    <a:lnTo>
                      <a:pt x="2358" y="2226"/>
                    </a:lnTo>
                    <a:lnTo>
                      <a:pt x="2331" y="2178"/>
                    </a:lnTo>
                    <a:lnTo>
                      <a:pt x="2311" y="2128"/>
                    </a:lnTo>
                    <a:lnTo>
                      <a:pt x="2298" y="2073"/>
                    </a:lnTo>
                    <a:lnTo>
                      <a:pt x="2294" y="2015"/>
                    </a:lnTo>
                    <a:lnTo>
                      <a:pt x="2300" y="1955"/>
                    </a:lnTo>
                    <a:lnTo>
                      <a:pt x="2316" y="1893"/>
                    </a:lnTo>
                    <a:lnTo>
                      <a:pt x="2331" y="1858"/>
                    </a:lnTo>
                    <a:lnTo>
                      <a:pt x="2349" y="1829"/>
                    </a:lnTo>
                    <a:lnTo>
                      <a:pt x="2369" y="1804"/>
                    </a:lnTo>
                    <a:lnTo>
                      <a:pt x="2391" y="1780"/>
                    </a:lnTo>
                    <a:lnTo>
                      <a:pt x="2414" y="1757"/>
                    </a:lnTo>
                    <a:lnTo>
                      <a:pt x="2436" y="1731"/>
                    </a:lnTo>
                    <a:lnTo>
                      <a:pt x="2429" y="1731"/>
                    </a:lnTo>
                    <a:lnTo>
                      <a:pt x="2320" y="1637"/>
                    </a:lnTo>
                    <a:lnTo>
                      <a:pt x="2307" y="1617"/>
                    </a:lnTo>
                    <a:lnTo>
                      <a:pt x="2285" y="1588"/>
                    </a:lnTo>
                    <a:lnTo>
                      <a:pt x="2272" y="1568"/>
                    </a:lnTo>
                    <a:lnTo>
                      <a:pt x="2183" y="1562"/>
                    </a:lnTo>
                    <a:lnTo>
                      <a:pt x="2092" y="1553"/>
                    </a:lnTo>
                    <a:lnTo>
                      <a:pt x="2003" y="1548"/>
                    </a:lnTo>
                    <a:lnTo>
                      <a:pt x="2003" y="2537"/>
                    </a:lnTo>
                    <a:lnTo>
                      <a:pt x="1991" y="2558"/>
                    </a:lnTo>
                    <a:lnTo>
                      <a:pt x="1971" y="2573"/>
                    </a:lnTo>
                    <a:lnTo>
                      <a:pt x="1947" y="2584"/>
                    </a:lnTo>
                    <a:lnTo>
                      <a:pt x="1921" y="2588"/>
                    </a:lnTo>
                    <a:lnTo>
                      <a:pt x="1894" y="2588"/>
                    </a:lnTo>
                    <a:lnTo>
                      <a:pt x="1867" y="2582"/>
                    </a:lnTo>
                    <a:lnTo>
                      <a:pt x="1841" y="2573"/>
                    </a:lnTo>
                    <a:lnTo>
                      <a:pt x="1820" y="2560"/>
                    </a:lnTo>
                    <a:lnTo>
                      <a:pt x="1811" y="2517"/>
                    </a:lnTo>
                    <a:lnTo>
                      <a:pt x="1805" y="2468"/>
                    </a:lnTo>
                    <a:lnTo>
                      <a:pt x="1803" y="2415"/>
                    </a:lnTo>
                    <a:lnTo>
                      <a:pt x="1803" y="2360"/>
                    </a:lnTo>
                    <a:lnTo>
                      <a:pt x="1805" y="2306"/>
                    </a:lnTo>
                    <a:lnTo>
                      <a:pt x="1807" y="2251"/>
                    </a:lnTo>
                    <a:lnTo>
                      <a:pt x="1809" y="2200"/>
                    </a:lnTo>
                    <a:lnTo>
                      <a:pt x="1809" y="1508"/>
                    </a:lnTo>
                    <a:lnTo>
                      <a:pt x="1789" y="1497"/>
                    </a:lnTo>
                    <a:lnTo>
                      <a:pt x="1767" y="1484"/>
                    </a:lnTo>
                    <a:lnTo>
                      <a:pt x="1743" y="1475"/>
                    </a:lnTo>
                    <a:lnTo>
                      <a:pt x="1720" y="1468"/>
                    </a:lnTo>
                    <a:lnTo>
                      <a:pt x="1696" y="1468"/>
                    </a:lnTo>
                    <a:lnTo>
                      <a:pt x="1696" y="1689"/>
                    </a:lnTo>
                    <a:lnTo>
                      <a:pt x="1694" y="1906"/>
                    </a:lnTo>
                    <a:lnTo>
                      <a:pt x="1694" y="2118"/>
                    </a:lnTo>
                    <a:lnTo>
                      <a:pt x="1692" y="2335"/>
                    </a:lnTo>
                    <a:lnTo>
                      <a:pt x="1692" y="2557"/>
                    </a:lnTo>
                    <a:lnTo>
                      <a:pt x="1667" y="2571"/>
                    </a:lnTo>
                    <a:lnTo>
                      <a:pt x="1638" y="2582"/>
                    </a:lnTo>
                    <a:lnTo>
                      <a:pt x="1607" y="2586"/>
                    </a:lnTo>
                    <a:lnTo>
                      <a:pt x="1576" y="2586"/>
                    </a:lnTo>
                    <a:lnTo>
                      <a:pt x="1545" y="2578"/>
                    </a:lnTo>
                    <a:lnTo>
                      <a:pt x="1516" y="2564"/>
                    </a:lnTo>
                    <a:lnTo>
                      <a:pt x="1514" y="2448"/>
                    </a:lnTo>
                    <a:lnTo>
                      <a:pt x="1512" y="2344"/>
                    </a:lnTo>
                    <a:lnTo>
                      <a:pt x="1512" y="2248"/>
                    </a:lnTo>
                    <a:lnTo>
                      <a:pt x="1511" y="2162"/>
                    </a:lnTo>
                    <a:lnTo>
                      <a:pt x="1509" y="2082"/>
                    </a:lnTo>
                    <a:lnTo>
                      <a:pt x="1509" y="2008"/>
                    </a:lnTo>
                    <a:lnTo>
                      <a:pt x="1507" y="1937"/>
                    </a:lnTo>
                    <a:lnTo>
                      <a:pt x="1505" y="1866"/>
                    </a:lnTo>
                    <a:lnTo>
                      <a:pt x="1503" y="1797"/>
                    </a:lnTo>
                    <a:lnTo>
                      <a:pt x="1501" y="1726"/>
                    </a:lnTo>
                    <a:lnTo>
                      <a:pt x="1498" y="1651"/>
                    </a:lnTo>
                    <a:lnTo>
                      <a:pt x="1496" y="1571"/>
                    </a:lnTo>
                    <a:lnTo>
                      <a:pt x="1492" y="1484"/>
                    </a:lnTo>
                    <a:lnTo>
                      <a:pt x="1480" y="1489"/>
                    </a:lnTo>
                    <a:lnTo>
                      <a:pt x="1458" y="1495"/>
                    </a:lnTo>
                    <a:lnTo>
                      <a:pt x="1429" y="1504"/>
                    </a:lnTo>
                    <a:lnTo>
                      <a:pt x="1396" y="1513"/>
                    </a:lnTo>
                    <a:lnTo>
                      <a:pt x="1360" y="1524"/>
                    </a:lnTo>
                    <a:lnTo>
                      <a:pt x="1323" y="1533"/>
                    </a:lnTo>
                    <a:lnTo>
                      <a:pt x="1287" y="1544"/>
                    </a:lnTo>
                    <a:lnTo>
                      <a:pt x="1252" y="1551"/>
                    </a:lnTo>
                    <a:lnTo>
                      <a:pt x="1223" y="1558"/>
                    </a:lnTo>
                    <a:lnTo>
                      <a:pt x="1200" y="1564"/>
                    </a:lnTo>
                    <a:lnTo>
                      <a:pt x="1185" y="1595"/>
                    </a:lnTo>
                    <a:lnTo>
                      <a:pt x="1167" y="1620"/>
                    </a:lnTo>
                    <a:lnTo>
                      <a:pt x="1147" y="1642"/>
                    </a:lnTo>
                    <a:lnTo>
                      <a:pt x="1123" y="1664"/>
                    </a:lnTo>
                    <a:lnTo>
                      <a:pt x="1100" y="1682"/>
                    </a:lnTo>
                    <a:lnTo>
                      <a:pt x="1074" y="1702"/>
                    </a:lnTo>
                    <a:lnTo>
                      <a:pt x="1052" y="1724"/>
                    </a:lnTo>
                    <a:lnTo>
                      <a:pt x="1056" y="1731"/>
                    </a:lnTo>
                    <a:lnTo>
                      <a:pt x="1091" y="1755"/>
                    </a:lnTo>
                    <a:lnTo>
                      <a:pt x="1123" y="1786"/>
                    </a:lnTo>
                    <a:lnTo>
                      <a:pt x="1151" y="1826"/>
                    </a:lnTo>
                    <a:lnTo>
                      <a:pt x="1174" y="1873"/>
                    </a:lnTo>
                    <a:lnTo>
                      <a:pt x="1191" y="1924"/>
                    </a:lnTo>
                    <a:lnTo>
                      <a:pt x="1201" y="1978"/>
                    </a:lnTo>
                    <a:lnTo>
                      <a:pt x="1203" y="2035"/>
                    </a:lnTo>
                    <a:lnTo>
                      <a:pt x="1198" y="2093"/>
                    </a:lnTo>
                    <a:lnTo>
                      <a:pt x="1183" y="2148"/>
                    </a:lnTo>
                    <a:lnTo>
                      <a:pt x="1163" y="2195"/>
                    </a:lnTo>
                    <a:lnTo>
                      <a:pt x="1132" y="2242"/>
                    </a:lnTo>
                    <a:lnTo>
                      <a:pt x="1096" y="2284"/>
                    </a:lnTo>
                    <a:lnTo>
                      <a:pt x="1052" y="2322"/>
                    </a:lnTo>
                    <a:lnTo>
                      <a:pt x="1001" y="2357"/>
                    </a:lnTo>
                    <a:lnTo>
                      <a:pt x="945" y="2384"/>
                    </a:lnTo>
                    <a:lnTo>
                      <a:pt x="883" y="2404"/>
                    </a:lnTo>
                    <a:lnTo>
                      <a:pt x="816" y="2417"/>
                    </a:lnTo>
                    <a:lnTo>
                      <a:pt x="745" y="2420"/>
                    </a:lnTo>
                    <a:lnTo>
                      <a:pt x="672" y="2411"/>
                    </a:lnTo>
                    <a:lnTo>
                      <a:pt x="594" y="2393"/>
                    </a:lnTo>
                    <a:lnTo>
                      <a:pt x="516" y="2364"/>
                    </a:lnTo>
                    <a:lnTo>
                      <a:pt x="443" y="2326"/>
                    </a:lnTo>
                    <a:lnTo>
                      <a:pt x="371" y="2277"/>
                    </a:lnTo>
                    <a:lnTo>
                      <a:pt x="303" y="2220"/>
                    </a:lnTo>
                    <a:lnTo>
                      <a:pt x="241" y="2157"/>
                    </a:lnTo>
                    <a:lnTo>
                      <a:pt x="183" y="2086"/>
                    </a:lnTo>
                    <a:lnTo>
                      <a:pt x="132" y="2008"/>
                    </a:lnTo>
                    <a:lnTo>
                      <a:pt x="89" y="1924"/>
                    </a:lnTo>
                    <a:lnTo>
                      <a:pt x="52" y="1835"/>
                    </a:lnTo>
                    <a:lnTo>
                      <a:pt x="25" y="1742"/>
                    </a:lnTo>
                    <a:lnTo>
                      <a:pt x="7" y="1644"/>
                    </a:lnTo>
                    <a:lnTo>
                      <a:pt x="0" y="1544"/>
                    </a:lnTo>
                    <a:lnTo>
                      <a:pt x="1" y="1440"/>
                    </a:lnTo>
                    <a:lnTo>
                      <a:pt x="16" y="1337"/>
                    </a:lnTo>
                    <a:lnTo>
                      <a:pt x="41" y="1224"/>
                    </a:lnTo>
                    <a:lnTo>
                      <a:pt x="71" y="1115"/>
                    </a:lnTo>
                    <a:lnTo>
                      <a:pt x="105" y="1009"/>
                    </a:lnTo>
                    <a:lnTo>
                      <a:pt x="143" y="909"/>
                    </a:lnTo>
                    <a:lnTo>
                      <a:pt x="189" y="815"/>
                    </a:lnTo>
                    <a:lnTo>
                      <a:pt x="240" y="726"/>
                    </a:lnTo>
                    <a:lnTo>
                      <a:pt x="294" y="642"/>
                    </a:lnTo>
                    <a:lnTo>
                      <a:pt x="356" y="564"/>
                    </a:lnTo>
                    <a:lnTo>
                      <a:pt x="423" y="491"/>
                    </a:lnTo>
                    <a:lnTo>
                      <a:pt x="496" y="426"/>
                    </a:lnTo>
                    <a:lnTo>
                      <a:pt x="576" y="368"/>
                    </a:lnTo>
                    <a:lnTo>
                      <a:pt x="614" y="344"/>
                    </a:lnTo>
                    <a:lnTo>
                      <a:pt x="660" y="317"/>
                    </a:lnTo>
                    <a:lnTo>
                      <a:pt x="711" y="291"/>
                    </a:lnTo>
                    <a:lnTo>
                      <a:pt x="765" y="268"/>
                    </a:lnTo>
                    <a:lnTo>
                      <a:pt x="823" y="249"/>
                    </a:lnTo>
                    <a:lnTo>
                      <a:pt x="885" y="238"/>
                    </a:lnTo>
                    <a:lnTo>
                      <a:pt x="951" y="233"/>
                    </a:lnTo>
                    <a:lnTo>
                      <a:pt x="1016" y="240"/>
                    </a:lnTo>
                    <a:lnTo>
                      <a:pt x="1071" y="253"/>
                    </a:lnTo>
                    <a:lnTo>
                      <a:pt x="1123" y="268"/>
                    </a:lnTo>
                    <a:lnTo>
                      <a:pt x="1176" y="289"/>
                    </a:lnTo>
                    <a:lnTo>
                      <a:pt x="1225" y="313"/>
                    </a:lnTo>
                    <a:lnTo>
                      <a:pt x="1271" y="342"/>
                    </a:lnTo>
                    <a:lnTo>
                      <a:pt x="1314" y="373"/>
                    </a:lnTo>
                    <a:lnTo>
                      <a:pt x="1352" y="409"/>
                    </a:lnTo>
                    <a:lnTo>
                      <a:pt x="1385" y="449"/>
                    </a:lnTo>
                    <a:lnTo>
                      <a:pt x="1414" y="493"/>
                    </a:lnTo>
                    <a:lnTo>
                      <a:pt x="1438" y="538"/>
                    </a:lnTo>
                    <a:lnTo>
                      <a:pt x="1452" y="589"/>
                    </a:lnTo>
                    <a:lnTo>
                      <a:pt x="1461" y="642"/>
                    </a:lnTo>
                    <a:lnTo>
                      <a:pt x="1463" y="700"/>
                    </a:lnTo>
                    <a:lnTo>
                      <a:pt x="1456" y="758"/>
                    </a:lnTo>
                    <a:lnTo>
                      <a:pt x="1441" y="822"/>
                    </a:lnTo>
                    <a:lnTo>
                      <a:pt x="1416" y="888"/>
                    </a:lnTo>
                    <a:lnTo>
                      <a:pt x="1392" y="933"/>
                    </a:lnTo>
                    <a:lnTo>
                      <a:pt x="1363" y="973"/>
                    </a:lnTo>
                    <a:lnTo>
                      <a:pt x="1331" y="1009"/>
                    </a:lnTo>
                    <a:lnTo>
                      <a:pt x="1292" y="1042"/>
                    </a:lnTo>
                    <a:lnTo>
                      <a:pt x="1252" y="1071"/>
                    </a:lnTo>
                    <a:lnTo>
                      <a:pt x="1211" y="1098"/>
                    </a:lnTo>
                    <a:lnTo>
                      <a:pt x="1169" y="1124"/>
                    </a:lnTo>
                    <a:lnTo>
                      <a:pt x="1169" y="1128"/>
                    </a:lnTo>
                    <a:lnTo>
                      <a:pt x="1176" y="1144"/>
                    </a:lnTo>
                    <a:lnTo>
                      <a:pt x="1185" y="1162"/>
                    </a:lnTo>
                    <a:lnTo>
                      <a:pt x="1191" y="1184"/>
                    </a:lnTo>
                    <a:lnTo>
                      <a:pt x="1200" y="1206"/>
                    </a:lnTo>
                    <a:lnTo>
                      <a:pt x="1207" y="1226"/>
                    </a:lnTo>
                    <a:lnTo>
                      <a:pt x="1218" y="1240"/>
                    </a:lnTo>
                    <a:lnTo>
                      <a:pt x="1232" y="1248"/>
                    </a:lnTo>
                    <a:lnTo>
                      <a:pt x="1278" y="1237"/>
                    </a:lnTo>
                    <a:lnTo>
                      <a:pt x="1327" y="1226"/>
                    </a:lnTo>
                    <a:lnTo>
                      <a:pt x="1374" y="1215"/>
                    </a:lnTo>
                    <a:lnTo>
                      <a:pt x="1421" y="1200"/>
                    </a:lnTo>
                    <a:lnTo>
                      <a:pt x="1463" y="1184"/>
                    </a:lnTo>
                    <a:lnTo>
                      <a:pt x="1500" y="1164"/>
                    </a:lnTo>
                    <a:lnTo>
                      <a:pt x="1500" y="993"/>
                    </a:lnTo>
                    <a:lnTo>
                      <a:pt x="1501" y="826"/>
                    </a:lnTo>
                    <a:lnTo>
                      <a:pt x="1503" y="662"/>
                    </a:lnTo>
                    <a:lnTo>
                      <a:pt x="1503" y="495"/>
                    </a:lnTo>
                    <a:lnTo>
                      <a:pt x="1503" y="324"/>
                    </a:lnTo>
                    <a:lnTo>
                      <a:pt x="1503" y="275"/>
                    </a:lnTo>
                    <a:lnTo>
                      <a:pt x="1501" y="228"/>
                    </a:lnTo>
                    <a:lnTo>
                      <a:pt x="1498" y="184"/>
                    </a:lnTo>
                    <a:lnTo>
                      <a:pt x="1496" y="140"/>
                    </a:lnTo>
                    <a:lnTo>
                      <a:pt x="1498" y="98"/>
                    </a:lnTo>
                    <a:lnTo>
                      <a:pt x="1505" y="60"/>
                    </a:lnTo>
                    <a:lnTo>
                      <a:pt x="1520" y="24"/>
                    </a:lnTo>
                    <a:lnTo>
                      <a:pt x="1561" y="8"/>
                    </a:lnTo>
                    <a:lnTo>
                      <a:pt x="16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3" name="Freeform 18">
                <a:extLst>
                  <a:ext uri="{FF2B5EF4-FFF2-40B4-BE49-F238E27FC236}">
                    <a16:creationId xmlns:a16="http://schemas.microsoft.com/office/drawing/2014/main" id="{9AAE368D-B1E2-4358-A7E3-48CE6A3397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06545" y="1566097"/>
                <a:ext cx="277876" cy="316802"/>
              </a:xfrm>
              <a:custGeom>
                <a:avLst/>
                <a:gdLst>
                  <a:gd name="T0" fmla="*/ 1764 w 2942"/>
                  <a:gd name="T1" fmla="*/ 10 h 3247"/>
                  <a:gd name="T2" fmla="*/ 2091 w 2942"/>
                  <a:gd name="T3" fmla="*/ 74 h 3247"/>
                  <a:gd name="T4" fmla="*/ 2365 w 2942"/>
                  <a:gd name="T5" fmla="*/ 192 h 3247"/>
                  <a:gd name="T6" fmla="*/ 2591 w 2942"/>
                  <a:gd name="T7" fmla="*/ 361 h 3247"/>
                  <a:gd name="T8" fmla="*/ 2765 w 2942"/>
                  <a:gd name="T9" fmla="*/ 576 h 3247"/>
                  <a:gd name="T10" fmla="*/ 2873 w 2942"/>
                  <a:gd name="T11" fmla="*/ 798 h 3247"/>
                  <a:gd name="T12" fmla="*/ 2933 w 2942"/>
                  <a:gd name="T13" fmla="*/ 1060 h 3247"/>
                  <a:gd name="T14" fmla="*/ 2936 w 2942"/>
                  <a:gd name="T15" fmla="*/ 1345 h 3247"/>
                  <a:gd name="T16" fmla="*/ 2873 w 2942"/>
                  <a:gd name="T17" fmla="*/ 1607 h 3247"/>
                  <a:gd name="T18" fmla="*/ 2753 w 2942"/>
                  <a:gd name="T19" fmla="*/ 1812 h 3247"/>
                  <a:gd name="T20" fmla="*/ 2611 w 2942"/>
                  <a:gd name="T21" fmla="*/ 1998 h 3247"/>
                  <a:gd name="T22" fmla="*/ 2509 w 2942"/>
                  <a:gd name="T23" fmla="*/ 2167 h 3247"/>
                  <a:gd name="T24" fmla="*/ 2471 w 2942"/>
                  <a:gd name="T25" fmla="*/ 2323 h 3247"/>
                  <a:gd name="T26" fmla="*/ 2485 w 2942"/>
                  <a:gd name="T27" fmla="*/ 2452 h 3247"/>
                  <a:gd name="T28" fmla="*/ 2522 w 2942"/>
                  <a:gd name="T29" fmla="*/ 2603 h 3247"/>
                  <a:gd name="T30" fmla="*/ 2562 w 2942"/>
                  <a:gd name="T31" fmla="*/ 2729 h 3247"/>
                  <a:gd name="T32" fmla="*/ 2604 w 2942"/>
                  <a:gd name="T33" fmla="*/ 2845 h 3247"/>
                  <a:gd name="T34" fmla="*/ 2654 w 2942"/>
                  <a:gd name="T35" fmla="*/ 3007 h 3247"/>
                  <a:gd name="T36" fmla="*/ 2336 w 2942"/>
                  <a:gd name="T37" fmla="*/ 3154 h 3247"/>
                  <a:gd name="T38" fmla="*/ 1874 w 2942"/>
                  <a:gd name="T39" fmla="*/ 3240 h 3247"/>
                  <a:gd name="T40" fmla="*/ 1449 w 2942"/>
                  <a:gd name="T41" fmla="*/ 3232 h 3247"/>
                  <a:gd name="T42" fmla="*/ 1300 w 2942"/>
                  <a:gd name="T43" fmla="*/ 3138 h 3247"/>
                  <a:gd name="T44" fmla="*/ 1274 w 2942"/>
                  <a:gd name="T45" fmla="*/ 2990 h 3247"/>
                  <a:gd name="T46" fmla="*/ 1240 w 2942"/>
                  <a:gd name="T47" fmla="*/ 2832 h 3247"/>
                  <a:gd name="T48" fmla="*/ 1194 w 2942"/>
                  <a:gd name="T49" fmla="*/ 2703 h 3247"/>
                  <a:gd name="T50" fmla="*/ 1134 w 2942"/>
                  <a:gd name="T51" fmla="*/ 2647 h 3247"/>
                  <a:gd name="T52" fmla="*/ 1051 w 2942"/>
                  <a:gd name="T53" fmla="*/ 2649 h 3247"/>
                  <a:gd name="T54" fmla="*/ 974 w 2942"/>
                  <a:gd name="T55" fmla="*/ 2670 h 3247"/>
                  <a:gd name="T56" fmla="*/ 864 w 2942"/>
                  <a:gd name="T57" fmla="*/ 2703 h 3247"/>
                  <a:gd name="T58" fmla="*/ 693 w 2942"/>
                  <a:gd name="T59" fmla="*/ 2727 h 3247"/>
                  <a:gd name="T60" fmla="*/ 525 w 2942"/>
                  <a:gd name="T61" fmla="*/ 2716 h 3247"/>
                  <a:gd name="T62" fmla="*/ 438 w 2942"/>
                  <a:gd name="T63" fmla="*/ 2681 h 3247"/>
                  <a:gd name="T64" fmla="*/ 367 w 2942"/>
                  <a:gd name="T65" fmla="*/ 2618 h 3247"/>
                  <a:gd name="T66" fmla="*/ 338 w 2942"/>
                  <a:gd name="T67" fmla="*/ 2520 h 3247"/>
                  <a:gd name="T68" fmla="*/ 354 w 2942"/>
                  <a:gd name="T69" fmla="*/ 2421 h 3247"/>
                  <a:gd name="T70" fmla="*/ 365 w 2942"/>
                  <a:gd name="T71" fmla="*/ 2325 h 3247"/>
                  <a:gd name="T72" fmla="*/ 331 w 2942"/>
                  <a:gd name="T73" fmla="*/ 2265 h 3247"/>
                  <a:gd name="T74" fmla="*/ 278 w 2942"/>
                  <a:gd name="T75" fmla="*/ 2232 h 3247"/>
                  <a:gd name="T76" fmla="*/ 249 w 2942"/>
                  <a:gd name="T77" fmla="*/ 2180 h 3247"/>
                  <a:gd name="T78" fmla="*/ 267 w 2942"/>
                  <a:gd name="T79" fmla="*/ 2125 h 3247"/>
                  <a:gd name="T80" fmla="*/ 224 w 2942"/>
                  <a:gd name="T81" fmla="*/ 2069 h 3247"/>
                  <a:gd name="T82" fmla="*/ 214 w 2942"/>
                  <a:gd name="T83" fmla="*/ 2007 h 3247"/>
                  <a:gd name="T84" fmla="*/ 245 w 2942"/>
                  <a:gd name="T85" fmla="*/ 1941 h 3247"/>
                  <a:gd name="T86" fmla="*/ 273 w 2942"/>
                  <a:gd name="T87" fmla="*/ 1872 h 3247"/>
                  <a:gd name="T88" fmla="*/ 194 w 2942"/>
                  <a:gd name="T89" fmla="*/ 1827 h 3247"/>
                  <a:gd name="T90" fmla="*/ 96 w 2942"/>
                  <a:gd name="T91" fmla="*/ 1794 h 3247"/>
                  <a:gd name="T92" fmla="*/ 18 w 2942"/>
                  <a:gd name="T93" fmla="*/ 1747 h 3247"/>
                  <a:gd name="T94" fmla="*/ 4 w 2942"/>
                  <a:gd name="T95" fmla="*/ 1674 h 3247"/>
                  <a:gd name="T96" fmla="*/ 44 w 2942"/>
                  <a:gd name="T97" fmla="*/ 1616 h 3247"/>
                  <a:gd name="T98" fmla="*/ 111 w 2942"/>
                  <a:gd name="T99" fmla="*/ 1545 h 3247"/>
                  <a:gd name="T100" fmla="*/ 229 w 2942"/>
                  <a:gd name="T101" fmla="*/ 1421 h 3247"/>
                  <a:gd name="T102" fmla="*/ 325 w 2942"/>
                  <a:gd name="T103" fmla="*/ 1276 h 3247"/>
                  <a:gd name="T104" fmla="*/ 345 w 2942"/>
                  <a:gd name="T105" fmla="*/ 1143 h 3247"/>
                  <a:gd name="T106" fmla="*/ 344 w 2942"/>
                  <a:gd name="T107" fmla="*/ 992 h 3247"/>
                  <a:gd name="T108" fmla="*/ 440 w 2942"/>
                  <a:gd name="T109" fmla="*/ 621 h 3247"/>
                  <a:gd name="T110" fmla="*/ 587 w 2942"/>
                  <a:gd name="T111" fmla="*/ 401 h 3247"/>
                  <a:gd name="T112" fmla="*/ 789 w 2942"/>
                  <a:gd name="T113" fmla="*/ 227 h 3247"/>
                  <a:gd name="T114" fmla="*/ 1031 w 2942"/>
                  <a:gd name="T115" fmla="*/ 103 h 3247"/>
                  <a:gd name="T116" fmla="*/ 1516 w 2942"/>
                  <a:gd name="T117" fmla="*/ 0 h 3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42" h="3247">
                    <a:moveTo>
                      <a:pt x="1516" y="0"/>
                    </a:moveTo>
                    <a:lnTo>
                      <a:pt x="1644" y="1"/>
                    </a:lnTo>
                    <a:lnTo>
                      <a:pt x="1764" y="10"/>
                    </a:lnTo>
                    <a:lnTo>
                      <a:pt x="1878" y="25"/>
                    </a:lnTo>
                    <a:lnTo>
                      <a:pt x="1987" y="47"/>
                    </a:lnTo>
                    <a:lnTo>
                      <a:pt x="2091" y="74"/>
                    </a:lnTo>
                    <a:lnTo>
                      <a:pt x="2187" y="109"/>
                    </a:lnTo>
                    <a:lnTo>
                      <a:pt x="2280" y="147"/>
                    </a:lnTo>
                    <a:lnTo>
                      <a:pt x="2365" y="192"/>
                    </a:lnTo>
                    <a:lnTo>
                      <a:pt x="2445" y="243"/>
                    </a:lnTo>
                    <a:lnTo>
                      <a:pt x="2522" y="300"/>
                    </a:lnTo>
                    <a:lnTo>
                      <a:pt x="2591" y="361"/>
                    </a:lnTo>
                    <a:lnTo>
                      <a:pt x="2654" y="429"/>
                    </a:lnTo>
                    <a:lnTo>
                      <a:pt x="2713" y="500"/>
                    </a:lnTo>
                    <a:lnTo>
                      <a:pt x="2765" y="576"/>
                    </a:lnTo>
                    <a:lnTo>
                      <a:pt x="2813" y="656"/>
                    </a:lnTo>
                    <a:lnTo>
                      <a:pt x="2845" y="723"/>
                    </a:lnTo>
                    <a:lnTo>
                      <a:pt x="2873" y="798"/>
                    </a:lnTo>
                    <a:lnTo>
                      <a:pt x="2898" y="880"/>
                    </a:lnTo>
                    <a:lnTo>
                      <a:pt x="2918" y="969"/>
                    </a:lnTo>
                    <a:lnTo>
                      <a:pt x="2933" y="1060"/>
                    </a:lnTo>
                    <a:lnTo>
                      <a:pt x="2940" y="1154"/>
                    </a:lnTo>
                    <a:lnTo>
                      <a:pt x="2942" y="1250"/>
                    </a:lnTo>
                    <a:lnTo>
                      <a:pt x="2936" y="1345"/>
                    </a:lnTo>
                    <a:lnTo>
                      <a:pt x="2924" y="1438"/>
                    </a:lnTo>
                    <a:lnTo>
                      <a:pt x="2902" y="1529"/>
                    </a:lnTo>
                    <a:lnTo>
                      <a:pt x="2873" y="1607"/>
                    </a:lnTo>
                    <a:lnTo>
                      <a:pt x="2838" y="1680"/>
                    </a:lnTo>
                    <a:lnTo>
                      <a:pt x="2796" y="1747"/>
                    </a:lnTo>
                    <a:lnTo>
                      <a:pt x="2753" y="1812"/>
                    </a:lnTo>
                    <a:lnTo>
                      <a:pt x="2705" y="1876"/>
                    </a:lnTo>
                    <a:lnTo>
                      <a:pt x="2658" y="1936"/>
                    </a:lnTo>
                    <a:lnTo>
                      <a:pt x="2611" y="1998"/>
                    </a:lnTo>
                    <a:lnTo>
                      <a:pt x="2565" y="2060"/>
                    </a:lnTo>
                    <a:lnTo>
                      <a:pt x="2534" y="2110"/>
                    </a:lnTo>
                    <a:lnTo>
                      <a:pt x="2509" y="2167"/>
                    </a:lnTo>
                    <a:lnTo>
                      <a:pt x="2489" y="2227"/>
                    </a:lnTo>
                    <a:lnTo>
                      <a:pt x="2473" y="2292"/>
                    </a:lnTo>
                    <a:lnTo>
                      <a:pt x="2471" y="2323"/>
                    </a:lnTo>
                    <a:lnTo>
                      <a:pt x="2473" y="2360"/>
                    </a:lnTo>
                    <a:lnTo>
                      <a:pt x="2478" y="2405"/>
                    </a:lnTo>
                    <a:lnTo>
                      <a:pt x="2485" y="2452"/>
                    </a:lnTo>
                    <a:lnTo>
                      <a:pt x="2496" y="2503"/>
                    </a:lnTo>
                    <a:lnTo>
                      <a:pt x="2509" y="2554"/>
                    </a:lnTo>
                    <a:lnTo>
                      <a:pt x="2522" y="2603"/>
                    </a:lnTo>
                    <a:lnTo>
                      <a:pt x="2536" y="2650"/>
                    </a:lnTo>
                    <a:lnTo>
                      <a:pt x="2549" y="2692"/>
                    </a:lnTo>
                    <a:lnTo>
                      <a:pt x="2562" y="2729"/>
                    </a:lnTo>
                    <a:lnTo>
                      <a:pt x="2573" y="2756"/>
                    </a:lnTo>
                    <a:lnTo>
                      <a:pt x="2589" y="2796"/>
                    </a:lnTo>
                    <a:lnTo>
                      <a:pt x="2604" y="2845"/>
                    </a:lnTo>
                    <a:lnTo>
                      <a:pt x="2620" y="2900"/>
                    </a:lnTo>
                    <a:lnTo>
                      <a:pt x="2636" y="2956"/>
                    </a:lnTo>
                    <a:lnTo>
                      <a:pt x="2654" y="3007"/>
                    </a:lnTo>
                    <a:lnTo>
                      <a:pt x="2673" y="3052"/>
                    </a:lnTo>
                    <a:lnTo>
                      <a:pt x="2502" y="3107"/>
                    </a:lnTo>
                    <a:lnTo>
                      <a:pt x="2336" y="3154"/>
                    </a:lnTo>
                    <a:lnTo>
                      <a:pt x="2178" y="3192"/>
                    </a:lnTo>
                    <a:lnTo>
                      <a:pt x="2024" y="3220"/>
                    </a:lnTo>
                    <a:lnTo>
                      <a:pt x="1874" y="3240"/>
                    </a:lnTo>
                    <a:lnTo>
                      <a:pt x="1729" y="3247"/>
                    </a:lnTo>
                    <a:lnTo>
                      <a:pt x="1587" y="3245"/>
                    </a:lnTo>
                    <a:lnTo>
                      <a:pt x="1449" y="3232"/>
                    </a:lnTo>
                    <a:lnTo>
                      <a:pt x="1313" y="3209"/>
                    </a:lnTo>
                    <a:lnTo>
                      <a:pt x="1307" y="3176"/>
                    </a:lnTo>
                    <a:lnTo>
                      <a:pt x="1300" y="3138"/>
                    </a:lnTo>
                    <a:lnTo>
                      <a:pt x="1291" y="3092"/>
                    </a:lnTo>
                    <a:lnTo>
                      <a:pt x="1284" y="3043"/>
                    </a:lnTo>
                    <a:lnTo>
                      <a:pt x="1274" y="2990"/>
                    </a:lnTo>
                    <a:lnTo>
                      <a:pt x="1264" y="2936"/>
                    </a:lnTo>
                    <a:lnTo>
                      <a:pt x="1253" y="2883"/>
                    </a:lnTo>
                    <a:lnTo>
                      <a:pt x="1240" y="2832"/>
                    </a:lnTo>
                    <a:lnTo>
                      <a:pt x="1227" y="2783"/>
                    </a:lnTo>
                    <a:lnTo>
                      <a:pt x="1211" y="2740"/>
                    </a:lnTo>
                    <a:lnTo>
                      <a:pt x="1194" y="2703"/>
                    </a:lnTo>
                    <a:lnTo>
                      <a:pt x="1176" y="2674"/>
                    </a:lnTo>
                    <a:lnTo>
                      <a:pt x="1156" y="2656"/>
                    </a:lnTo>
                    <a:lnTo>
                      <a:pt x="1134" y="2647"/>
                    </a:lnTo>
                    <a:lnTo>
                      <a:pt x="1109" y="2643"/>
                    </a:lnTo>
                    <a:lnTo>
                      <a:pt x="1080" y="2645"/>
                    </a:lnTo>
                    <a:lnTo>
                      <a:pt x="1051" y="2649"/>
                    </a:lnTo>
                    <a:lnTo>
                      <a:pt x="1024" y="2656"/>
                    </a:lnTo>
                    <a:lnTo>
                      <a:pt x="998" y="2663"/>
                    </a:lnTo>
                    <a:lnTo>
                      <a:pt x="974" y="2670"/>
                    </a:lnTo>
                    <a:lnTo>
                      <a:pt x="956" y="2676"/>
                    </a:lnTo>
                    <a:lnTo>
                      <a:pt x="913" y="2690"/>
                    </a:lnTo>
                    <a:lnTo>
                      <a:pt x="864" y="2703"/>
                    </a:lnTo>
                    <a:lnTo>
                      <a:pt x="809" y="2714"/>
                    </a:lnTo>
                    <a:lnTo>
                      <a:pt x="751" y="2721"/>
                    </a:lnTo>
                    <a:lnTo>
                      <a:pt x="693" y="2727"/>
                    </a:lnTo>
                    <a:lnTo>
                      <a:pt x="634" y="2729"/>
                    </a:lnTo>
                    <a:lnTo>
                      <a:pt x="578" y="2725"/>
                    </a:lnTo>
                    <a:lnTo>
                      <a:pt x="525" y="2716"/>
                    </a:lnTo>
                    <a:lnTo>
                      <a:pt x="496" y="2709"/>
                    </a:lnTo>
                    <a:lnTo>
                      <a:pt x="467" y="2696"/>
                    </a:lnTo>
                    <a:lnTo>
                      <a:pt x="438" y="2681"/>
                    </a:lnTo>
                    <a:lnTo>
                      <a:pt x="413" y="2663"/>
                    </a:lnTo>
                    <a:lnTo>
                      <a:pt x="387" y="2641"/>
                    </a:lnTo>
                    <a:lnTo>
                      <a:pt x="367" y="2618"/>
                    </a:lnTo>
                    <a:lnTo>
                      <a:pt x="353" y="2589"/>
                    </a:lnTo>
                    <a:lnTo>
                      <a:pt x="342" y="2556"/>
                    </a:lnTo>
                    <a:lnTo>
                      <a:pt x="338" y="2520"/>
                    </a:lnTo>
                    <a:lnTo>
                      <a:pt x="342" y="2480"/>
                    </a:lnTo>
                    <a:lnTo>
                      <a:pt x="347" y="2452"/>
                    </a:lnTo>
                    <a:lnTo>
                      <a:pt x="354" y="2421"/>
                    </a:lnTo>
                    <a:lnTo>
                      <a:pt x="362" y="2389"/>
                    </a:lnTo>
                    <a:lnTo>
                      <a:pt x="365" y="2358"/>
                    </a:lnTo>
                    <a:lnTo>
                      <a:pt x="365" y="2325"/>
                    </a:lnTo>
                    <a:lnTo>
                      <a:pt x="356" y="2296"/>
                    </a:lnTo>
                    <a:lnTo>
                      <a:pt x="347" y="2280"/>
                    </a:lnTo>
                    <a:lnTo>
                      <a:pt x="331" y="2265"/>
                    </a:lnTo>
                    <a:lnTo>
                      <a:pt x="314" y="2254"/>
                    </a:lnTo>
                    <a:lnTo>
                      <a:pt x="296" y="2245"/>
                    </a:lnTo>
                    <a:lnTo>
                      <a:pt x="278" y="2232"/>
                    </a:lnTo>
                    <a:lnTo>
                      <a:pt x="264" y="2218"/>
                    </a:lnTo>
                    <a:lnTo>
                      <a:pt x="253" y="2200"/>
                    </a:lnTo>
                    <a:lnTo>
                      <a:pt x="249" y="2180"/>
                    </a:lnTo>
                    <a:lnTo>
                      <a:pt x="251" y="2160"/>
                    </a:lnTo>
                    <a:lnTo>
                      <a:pt x="258" y="2141"/>
                    </a:lnTo>
                    <a:lnTo>
                      <a:pt x="267" y="2125"/>
                    </a:lnTo>
                    <a:lnTo>
                      <a:pt x="273" y="2109"/>
                    </a:lnTo>
                    <a:lnTo>
                      <a:pt x="244" y="2089"/>
                    </a:lnTo>
                    <a:lnTo>
                      <a:pt x="224" y="2069"/>
                    </a:lnTo>
                    <a:lnTo>
                      <a:pt x="213" y="2049"/>
                    </a:lnTo>
                    <a:lnTo>
                      <a:pt x="211" y="2027"/>
                    </a:lnTo>
                    <a:lnTo>
                      <a:pt x="214" y="2007"/>
                    </a:lnTo>
                    <a:lnTo>
                      <a:pt x="222" y="1985"/>
                    </a:lnTo>
                    <a:lnTo>
                      <a:pt x="233" y="1963"/>
                    </a:lnTo>
                    <a:lnTo>
                      <a:pt x="245" y="1941"/>
                    </a:lnTo>
                    <a:lnTo>
                      <a:pt x="256" y="1918"/>
                    </a:lnTo>
                    <a:lnTo>
                      <a:pt x="267" y="1896"/>
                    </a:lnTo>
                    <a:lnTo>
                      <a:pt x="273" y="1872"/>
                    </a:lnTo>
                    <a:lnTo>
                      <a:pt x="253" y="1854"/>
                    </a:lnTo>
                    <a:lnTo>
                      <a:pt x="225" y="1840"/>
                    </a:lnTo>
                    <a:lnTo>
                      <a:pt x="194" y="1827"/>
                    </a:lnTo>
                    <a:lnTo>
                      <a:pt x="162" y="1816"/>
                    </a:lnTo>
                    <a:lnTo>
                      <a:pt x="129" y="1805"/>
                    </a:lnTo>
                    <a:lnTo>
                      <a:pt x="96" y="1794"/>
                    </a:lnTo>
                    <a:lnTo>
                      <a:pt x="65" y="1781"/>
                    </a:lnTo>
                    <a:lnTo>
                      <a:pt x="40" y="1767"/>
                    </a:lnTo>
                    <a:lnTo>
                      <a:pt x="18" y="1747"/>
                    </a:lnTo>
                    <a:lnTo>
                      <a:pt x="5" y="1723"/>
                    </a:lnTo>
                    <a:lnTo>
                      <a:pt x="0" y="1698"/>
                    </a:lnTo>
                    <a:lnTo>
                      <a:pt x="4" y="1674"/>
                    </a:lnTo>
                    <a:lnTo>
                      <a:pt x="13" y="1652"/>
                    </a:lnTo>
                    <a:lnTo>
                      <a:pt x="27" y="1634"/>
                    </a:lnTo>
                    <a:lnTo>
                      <a:pt x="44" y="1616"/>
                    </a:lnTo>
                    <a:lnTo>
                      <a:pt x="60" y="1601"/>
                    </a:lnTo>
                    <a:lnTo>
                      <a:pt x="73" y="1589"/>
                    </a:lnTo>
                    <a:lnTo>
                      <a:pt x="111" y="1545"/>
                    </a:lnTo>
                    <a:lnTo>
                      <a:pt x="151" y="1505"/>
                    </a:lnTo>
                    <a:lnTo>
                      <a:pt x="191" y="1465"/>
                    </a:lnTo>
                    <a:lnTo>
                      <a:pt x="229" y="1421"/>
                    </a:lnTo>
                    <a:lnTo>
                      <a:pt x="265" y="1378"/>
                    </a:lnTo>
                    <a:lnTo>
                      <a:pt x="298" y="1329"/>
                    </a:lnTo>
                    <a:lnTo>
                      <a:pt x="325" y="1276"/>
                    </a:lnTo>
                    <a:lnTo>
                      <a:pt x="340" y="1232"/>
                    </a:lnTo>
                    <a:lnTo>
                      <a:pt x="345" y="1189"/>
                    </a:lnTo>
                    <a:lnTo>
                      <a:pt x="345" y="1143"/>
                    </a:lnTo>
                    <a:lnTo>
                      <a:pt x="344" y="1094"/>
                    </a:lnTo>
                    <a:lnTo>
                      <a:pt x="342" y="1045"/>
                    </a:lnTo>
                    <a:lnTo>
                      <a:pt x="344" y="992"/>
                    </a:lnTo>
                    <a:lnTo>
                      <a:pt x="349" y="936"/>
                    </a:lnTo>
                    <a:lnTo>
                      <a:pt x="405" y="705"/>
                    </a:lnTo>
                    <a:lnTo>
                      <a:pt x="440" y="621"/>
                    </a:lnTo>
                    <a:lnTo>
                      <a:pt x="482" y="543"/>
                    </a:lnTo>
                    <a:lnTo>
                      <a:pt x="531" y="470"/>
                    </a:lnTo>
                    <a:lnTo>
                      <a:pt x="587" y="401"/>
                    </a:lnTo>
                    <a:lnTo>
                      <a:pt x="649" y="338"/>
                    </a:lnTo>
                    <a:lnTo>
                      <a:pt x="716" y="280"/>
                    </a:lnTo>
                    <a:lnTo>
                      <a:pt x="789" y="227"/>
                    </a:lnTo>
                    <a:lnTo>
                      <a:pt x="865" y="180"/>
                    </a:lnTo>
                    <a:lnTo>
                      <a:pt x="947" y="138"/>
                    </a:lnTo>
                    <a:lnTo>
                      <a:pt x="1031" y="103"/>
                    </a:lnTo>
                    <a:lnTo>
                      <a:pt x="1116" y="72"/>
                    </a:lnTo>
                    <a:lnTo>
                      <a:pt x="1402" y="9"/>
                    </a:lnTo>
                    <a:lnTo>
                      <a:pt x="15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4" name="Freeform 18">
                <a:extLst>
                  <a:ext uri="{FF2B5EF4-FFF2-40B4-BE49-F238E27FC236}">
                    <a16:creationId xmlns:a16="http://schemas.microsoft.com/office/drawing/2014/main" id="{464F0177-40F8-4A41-9926-785183066C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7393" y="242967"/>
                <a:ext cx="279395" cy="318533"/>
              </a:xfrm>
              <a:custGeom>
                <a:avLst/>
                <a:gdLst/>
                <a:ahLst/>
                <a:cxnLst/>
                <a:rect l="l" t="t" r="r" b="b"/>
                <a:pathLst>
                  <a:path w="3384376" h="3858469">
                    <a:moveTo>
                      <a:pt x="1740934" y="236685"/>
                    </a:moveTo>
                    <a:lnTo>
                      <a:pt x="1571200" y="249050"/>
                    </a:lnTo>
                    <a:lnTo>
                      <a:pt x="1377859" y="294013"/>
                    </a:lnTo>
                    <a:lnTo>
                      <a:pt x="1316035" y="316494"/>
                    </a:lnTo>
                    <a:lnTo>
                      <a:pt x="1250839" y="341224"/>
                    </a:lnTo>
                    <a:lnTo>
                      <a:pt x="1187891" y="369326"/>
                    </a:lnTo>
                    <a:lnTo>
                      <a:pt x="1123819" y="403048"/>
                    </a:lnTo>
                    <a:lnTo>
                      <a:pt x="1063119" y="439018"/>
                    </a:lnTo>
                    <a:lnTo>
                      <a:pt x="1003544" y="478360"/>
                    </a:lnTo>
                    <a:lnTo>
                      <a:pt x="948464" y="523323"/>
                    </a:lnTo>
                    <a:lnTo>
                      <a:pt x="896757" y="571658"/>
                    </a:lnTo>
                    <a:lnTo>
                      <a:pt x="850670" y="625614"/>
                    </a:lnTo>
                    <a:lnTo>
                      <a:pt x="809079" y="680693"/>
                    </a:lnTo>
                    <a:lnTo>
                      <a:pt x="776481" y="741393"/>
                    </a:lnTo>
                    <a:lnTo>
                      <a:pt x="749504" y="807713"/>
                    </a:lnTo>
                    <a:lnTo>
                      <a:pt x="733767" y="876282"/>
                    </a:lnTo>
                    <a:lnTo>
                      <a:pt x="725898" y="952718"/>
                    </a:lnTo>
                    <a:lnTo>
                      <a:pt x="729270" y="1005550"/>
                    </a:lnTo>
                    <a:lnTo>
                      <a:pt x="743883" y="1055009"/>
                    </a:lnTo>
                    <a:lnTo>
                      <a:pt x="764117" y="1099972"/>
                    </a:lnTo>
                    <a:lnTo>
                      <a:pt x="793342" y="1140438"/>
                    </a:lnTo>
                    <a:lnTo>
                      <a:pt x="823692" y="1178657"/>
                    </a:lnTo>
                    <a:lnTo>
                      <a:pt x="858539" y="1212379"/>
                    </a:lnTo>
                    <a:lnTo>
                      <a:pt x="893385" y="1238232"/>
                    </a:lnTo>
                    <a:lnTo>
                      <a:pt x="929355" y="1262962"/>
                    </a:lnTo>
                    <a:lnTo>
                      <a:pt x="976566" y="1280947"/>
                    </a:lnTo>
                    <a:lnTo>
                      <a:pt x="1028273" y="1293312"/>
                    </a:lnTo>
                    <a:lnTo>
                      <a:pt x="1085601" y="1302304"/>
                    </a:lnTo>
                    <a:lnTo>
                      <a:pt x="1146301" y="1307925"/>
                    </a:lnTo>
                    <a:lnTo>
                      <a:pt x="1210373" y="1312421"/>
                    </a:lnTo>
                    <a:lnTo>
                      <a:pt x="1273321" y="1313545"/>
                    </a:lnTo>
                    <a:lnTo>
                      <a:pt x="1338517" y="1313545"/>
                    </a:lnTo>
                    <a:lnTo>
                      <a:pt x="1403713" y="1315793"/>
                    </a:lnTo>
                    <a:lnTo>
                      <a:pt x="1465537" y="1320290"/>
                    </a:lnTo>
                    <a:lnTo>
                      <a:pt x="1522865" y="1324786"/>
                    </a:lnTo>
                    <a:lnTo>
                      <a:pt x="1575696" y="1332654"/>
                    </a:lnTo>
                    <a:lnTo>
                      <a:pt x="1625155" y="1345019"/>
                    </a:lnTo>
                    <a:lnTo>
                      <a:pt x="1665622" y="1360756"/>
                    </a:lnTo>
                    <a:lnTo>
                      <a:pt x="1695971" y="1383238"/>
                    </a:lnTo>
                    <a:lnTo>
                      <a:pt x="1720701" y="1407967"/>
                    </a:lnTo>
                    <a:lnTo>
                      <a:pt x="1743182" y="1437193"/>
                    </a:lnTo>
                    <a:lnTo>
                      <a:pt x="1760043" y="1465295"/>
                    </a:lnTo>
                    <a:lnTo>
                      <a:pt x="1775780" y="1497893"/>
                    </a:lnTo>
                    <a:lnTo>
                      <a:pt x="1788145" y="1528243"/>
                    </a:lnTo>
                    <a:lnTo>
                      <a:pt x="1800510" y="1560841"/>
                    </a:lnTo>
                    <a:lnTo>
                      <a:pt x="1812875" y="1594563"/>
                    </a:lnTo>
                    <a:lnTo>
                      <a:pt x="1827488" y="1624913"/>
                    </a:lnTo>
                    <a:lnTo>
                      <a:pt x="1840977" y="1655263"/>
                    </a:lnTo>
                    <a:lnTo>
                      <a:pt x="1857838" y="1684489"/>
                    </a:lnTo>
                    <a:lnTo>
                      <a:pt x="1875823" y="1710342"/>
                    </a:lnTo>
                    <a:lnTo>
                      <a:pt x="1898304" y="1735072"/>
                    </a:lnTo>
                    <a:lnTo>
                      <a:pt x="1925282" y="1755305"/>
                    </a:lnTo>
                    <a:lnTo>
                      <a:pt x="1957880" y="1772166"/>
                    </a:lnTo>
                    <a:lnTo>
                      <a:pt x="1997222" y="1785655"/>
                    </a:lnTo>
                    <a:lnTo>
                      <a:pt x="2039937" y="1794647"/>
                    </a:lnTo>
                    <a:lnTo>
                      <a:pt x="2090520" y="1798020"/>
                    </a:lnTo>
                    <a:lnTo>
                      <a:pt x="2152344" y="1796896"/>
                    </a:lnTo>
                    <a:lnTo>
                      <a:pt x="2178198" y="1837362"/>
                    </a:lnTo>
                    <a:lnTo>
                      <a:pt x="2209672" y="1880077"/>
                    </a:lnTo>
                    <a:lnTo>
                      <a:pt x="2245642" y="1925040"/>
                    </a:lnTo>
                    <a:lnTo>
                      <a:pt x="2287233" y="1967754"/>
                    </a:lnTo>
                    <a:lnTo>
                      <a:pt x="2329947" y="2009345"/>
                    </a:lnTo>
                    <a:lnTo>
                      <a:pt x="2372662" y="2039695"/>
                    </a:lnTo>
                    <a:lnTo>
                      <a:pt x="2415377" y="2062176"/>
                    </a:lnTo>
                    <a:lnTo>
                      <a:pt x="2452471" y="2072293"/>
                    </a:lnTo>
                    <a:lnTo>
                      <a:pt x="2495186" y="2074541"/>
                    </a:lnTo>
                    <a:lnTo>
                      <a:pt x="2542397" y="2072293"/>
                    </a:lnTo>
                    <a:lnTo>
                      <a:pt x="2591856" y="2067797"/>
                    </a:lnTo>
                    <a:lnTo>
                      <a:pt x="2642439" y="2057680"/>
                    </a:lnTo>
                    <a:lnTo>
                      <a:pt x="2691898" y="2045315"/>
                    </a:lnTo>
                    <a:lnTo>
                      <a:pt x="2740233" y="2031826"/>
                    </a:lnTo>
                    <a:lnTo>
                      <a:pt x="2784072" y="2014965"/>
                    </a:lnTo>
                    <a:lnTo>
                      <a:pt x="2824539" y="1999228"/>
                    </a:lnTo>
                    <a:lnTo>
                      <a:pt x="2854888" y="1982367"/>
                    </a:lnTo>
                    <a:lnTo>
                      <a:pt x="2879618" y="1967754"/>
                    </a:lnTo>
                    <a:lnTo>
                      <a:pt x="2916712" y="1939653"/>
                    </a:lnTo>
                    <a:lnTo>
                      <a:pt x="2952683" y="1907055"/>
                    </a:lnTo>
                    <a:lnTo>
                      <a:pt x="2987529" y="1872208"/>
                    </a:lnTo>
                    <a:lnTo>
                      <a:pt x="3022375" y="1835114"/>
                    </a:lnTo>
                    <a:lnTo>
                      <a:pt x="3054973" y="1792399"/>
                    </a:lnTo>
                    <a:lnTo>
                      <a:pt x="3084199" y="1747437"/>
                    </a:lnTo>
                    <a:lnTo>
                      <a:pt x="3110053" y="1697977"/>
                    </a:lnTo>
                    <a:lnTo>
                      <a:pt x="3132534" y="1642898"/>
                    </a:lnTo>
                    <a:lnTo>
                      <a:pt x="3149395" y="1585570"/>
                    </a:lnTo>
                    <a:lnTo>
                      <a:pt x="3161760" y="1520374"/>
                    </a:lnTo>
                    <a:lnTo>
                      <a:pt x="3166256" y="1452930"/>
                    </a:lnTo>
                    <a:lnTo>
                      <a:pt x="3164008" y="1377617"/>
                    </a:lnTo>
                    <a:lnTo>
                      <a:pt x="3153891" y="1297808"/>
                    </a:lnTo>
                    <a:lnTo>
                      <a:pt x="3129162" y="1178657"/>
                    </a:lnTo>
                    <a:lnTo>
                      <a:pt x="3098812" y="1068498"/>
                    </a:lnTo>
                    <a:lnTo>
                      <a:pt x="3059469" y="962835"/>
                    </a:lnTo>
                    <a:lnTo>
                      <a:pt x="3012258" y="863917"/>
                    </a:lnTo>
                    <a:lnTo>
                      <a:pt x="2959427" y="772867"/>
                    </a:lnTo>
                    <a:lnTo>
                      <a:pt x="2896479" y="686314"/>
                    </a:lnTo>
                    <a:lnTo>
                      <a:pt x="2829035" y="608753"/>
                    </a:lnTo>
                    <a:lnTo>
                      <a:pt x="2750350" y="539060"/>
                    </a:lnTo>
                    <a:lnTo>
                      <a:pt x="2669417" y="473864"/>
                    </a:lnTo>
                    <a:lnTo>
                      <a:pt x="2577243" y="418785"/>
                    </a:lnTo>
                    <a:lnTo>
                      <a:pt x="2479449" y="369326"/>
                    </a:lnTo>
                    <a:lnTo>
                      <a:pt x="2374910" y="326611"/>
                    </a:lnTo>
                    <a:lnTo>
                      <a:pt x="2262503" y="294013"/>
                    </a:lnTo>
                    <a:lnTo>
                      <a:pt x="2142228" y="268159"/>
                    </a:lnTo>
                    <a:lnTo>
                      <a:pt x="2017456" y="249050"/>
                    </a:lnTo>
                    <a:lnTo>
                      <a:pt x="1882567" y="238933"/>
                    </a:lnTo>
                    <a:close/>
                    <a:moveTo>
                      <a:pt x="1743955" y="0"/>
                    </a:moveTo>
                    <a:lnTo>
                      <a:pt x="1891201" y="1188"/>
                    </a:lnTo>
                    <a:lnTo>
                      <a:pt x="2029245" y="11883"/>
                    </a:lnTo>
                    <a:lnTo>
                      <a:pt x="2160387" y="29708"/>
                    </a:lnTo>
                    <a:lnTo>
                      <a:pt x="2285777" y="55851"/>
                    </a:lnTo>
                    <a:lnTo>
                      <a:pt x="2405415" y="87936"/>
                    </a:lnTo>
                    <a:lnTo>
                      <a:pt x="2515850" y="129527"/>
                    </a:lnTo>
                    <a:lnTo>
                      <a:pt x="2622834" y="174683"/>
                    </a:lnTo>
                    <a:lnTo>
                      <a:pt x="2720615" y="228157"/>
                    </a:lnTo>
                    <a:lnTo>
                      <a:pt x="2812644" y="288761"/>
                    </a:lnTo>
                    <a:lnTo>
                      <a:pt x="2901222" y="356496"/>
                    </a:lnTo>
                    <a:lnTo>
                      <a:pt x="2980598" y="428983"/>
                    </a:lnTo>
                    <a:lnTo>
                      <a:pt x="3053071" y="509789"/>
                    </a:lnTo>
                    <a:lnTo>
                      <a:pt x="3120942" y="594159"/>
                    </a:lnTo>
                    <a:lnTo>
                      <a:pt x="3180761" y="684471"/>
                    </a:lnTo>
                    <a:lnTo>
                      <a:pt x="3235979" y="779537"/>
                    </a:lnTo>
                    <a:lnTo>
                      <a:pt x="3272791" y="859154"/>
                    </a:lnTo>
                    <a:lnTo>
                      <a:pt x="3305001" y="948278"/>
                    </a:lnTo>
                    <a:lnTo>
                      <a:pt x="3333760" y="1045720"/>
                    </a:lnTo>
                    <a:lnTo>
                      <a:pt x="3356767" y="1151480"/>
                    </a:lnTo>
                    <a:lnTo>
                      <a:pt x="3374023" y="1259617"/>
                    </a:lnTo>
                    <a:lnTo>
                      <a:pt x="3382075" y="1371319"/>
                    </a:lnTo>
                    <a:lnTo>
                      <a:pt x="3384376" y="1485398"/>
                    </a:lnTo>
                    <a:lnTo>
                      <a:pt x="3377474" y="1598288"/>
                    </a:lnTo>
                    <a:lnTo>
                      <a:pt x="3363669" y="1708802"/>
                    </a:lnTo>
                    <a:lnTo>
                      <a:pt x="3338361" y="1816939"/>
                    </a:lnTo>
                    <a:lnTo>
                      <a:pt x="3305001" y="1909627"/>
                    </a:lnTo>
                    <a:lnTo>
                      <a:pt x="3264738" y="1996375"/>
                    </a:lnTo>
                    <a:lnTo>
                      <a:pt x="3216423" y="2075992"/>
                    </a:lnTo>
                    <a:lnTo>
                      <a:pt x="3166957" y="2153233"/>
                    </a:lnTo>
                    <a:lnTo>
                      <a:pt x="3111739" y="2229285"/>
                    </a:lnTo>
                    <a:lnTo>
                      <a:pt x="3057672" y="2300584"/>
                    </a:lnTo>
                    <a:lnTo>
                      <a:pt x="3003605" y="2374260"/>
                    </a:lnTo>
                    <a:lnTo>
                      <a:pt x="2950688" y="2447935"/>
                    </a:lnTo>
                    <a:lnTo>
                      <a:pt x="2915027" y="2507351"/>
                    </a:lnTo>
                    <a:lnTo>
                      <a:pt x="2886268" y="2575085"/>
                    </a:lnTo>
                    <a:lnTo>
                      <a:pt x="2863260" y="2646385"/>
                    </a:lnTo>
                    <a:lnTo>
                      <a:pt x="2844855" y="2723625"/>
                    </a:lnTo>
                    <a:lnTo>
                      <a:pt x="2842554" y="2760463"/>
                    </a:lnTo>
                    <a:lnTo>
                      <a:pt x="2844855" y="2804431"/>
                    </a:lnTo>
                    <a:lnTo>
                      <a:pt x="2850606" y="2857905"/>
                    </a:lnTo>
                    <a:lnTo>
                      <a:pt x="2858659" y="2913756"/>
                    </a:lnTo>
                    <a:lnTo>
                      <a:pt x="2871313" y="2974360"/>
                    </a:lnTo>
                    <a:lnTo>
                      <a:pt x="2886268" y="3034965"/>
                    </a:lnTo>
                    <a:lnTo>
                      <a:pt x="2901222" y="3093192"/>
                    </a:lnTo>
                    <a:lnTo>
                      <a:pt x="2917328" y="3149043"/>
                    </a:lnTo>
                    <a:lnTo>
                      <a:pt x="2932282" y="3198952"/>
                    </a:lnTo>
                    <a:lnTo>
                      <a:pt x="2947237" y="3242920"/>
                    </a:lnTo>
                    <a:lnTo>
                      <a:pt x="2959891" y="3275005"/>
                    </a:lnTo>
                    <a:lnTo>
                      <a:pt x="2978297" y="3322538"/>
                    </a:lnTo>
                    <a:lnTo>
                      <a:pt x="2995552" y="3380765"/>
                    </a:lnTo>
                    <a:lnTo>
                      <a:pt x="3013958" y="3446123"/>
                    </a:lnTo>
                    <a:lnTo>
                      <a:pt x="3032364" y="3512668"/>
                    </a:lnTo>
                    <a:lnTo>
                      <a:pt x="3053071" y="3573273"/>
                    </a:lnTo>
                    <a:lnTo>
                      <a:pt x="3074928" y="3626747"/>
                    </a:lnTo>
                    <a:lnTo>
                      <a:pt x="2878215" y="3692105"/>
                    </a:lnTo>
                    <a:lnTo>
                      <a:pt x="2687254" y="3747955"/>
                    </a:lnTo>
                    <a:lnTo>
                      <a:pt x="2505497" y="3793112"/>
                    </a:lnTo>
                    <a:lnTo>
                      <a:pt x="2328340" y="3826384"/>
                    </a:lnTo>
                    <a:lnTo>
                      <a:pt x="2155785" y="3850151"/>
                    </a:lnTo>
                    <a:lnTo>
                      <a:pt x="1988983" y="3858469"/>
                    </a:lnTo>
                    <a:lnTo>
                      <a:pt x="1825631" y="3856092"/>
                    </a:lnTo>
                    <a:lnTo>
                      <a:pt x="1666880" y="3840644"/>
                    </a:lnTo>
                    <a:lnTo>
                      <a:pt x="1510430" y="3813313"/>
                    </a:lnTo>
                    <a:lnTo>
                      <a:pt x="1503528" y="3774098"/>
                    </a:lnTo>
                    <a:lnTo>
                      <a:pt x="1495476" y="3728942"/>
                    </a:lnTo>
                    <a:lnTo>
                      <a:pt x="1485122" y="3674280"/>
                    </a:lnTo>
                    <a:lnTo>
                      <a:pt x="1477070" y="3616052"/>
                    </a:lnTo>
                    <a:lnTo>
                      <a:pt x="1465566" y="3553071"/>
                    </a:lnTo>
                    <a:lnTo>
                      <a:pt x="1454062" y="3488902"/>
                    </a:lnTo>
                    <a:lnTo>
                      <a:pt x="1441408" y="3425921"/>
                    </a:lnTo>
                    <a:lnTo>
                      <a:pt x="1426454" y="3365317"/>
                    </a:lnTo>
                    <a:lnTo>
                      <a:pt x="1411499" y="3307089"/>
                    </a:lnTo>
                    <a:lnTo>
                      <a:pt x="1393093" y="3255992"/>
                    </a:lnTo>
                    <a:lnTo>
                      <a:pt x="1373537" y="3212024"/>
                    </a:lnTo>
                    <a:lnTo>
                      <a:pt x="1352830" y="3177563"/>
                    </a:lnTo>
                    <a:lnTo>
                      <a:pt x="1329823" y="3156173"/>
                    </a:lnTo>
                    <a:lnTo>
                      <a:pt x="1304515" y="3145478"/>
                    </a:lnTo>
                    <a:lnTo>
                      <a:pt x="1275756" y="3140725"/>
                    </a:lnTo>
                    <a:lnTo>
                      <a:pt x="1242395" y="3143102"/>
                    </a:lnTo>
                    <a:lnTo>
                      <a:pt x="1209035" y="3147855"/>
                    </a:lnTo>
                    <a:lnTo>
                      <a:pt x="1177975" y="3156173"/>
                    </a:lnTo>
                    <a:lnTo>
                      <a:pt x="1148065" y="3164491"/>
                    </a:lnTo>
                    <a:lnTo>
                      <a:pt x="1120456" y="3172809"/>
                    </a:lnTo>
                    <a:lnTo>
                      <a:pt x="1099750" y="3179939"/>
                    </a:lnTo>
                    <a:lnTo>
                      <a:pt x="1050284" y="3196576"/>
                    </a:lnTo>
                    <a:lnTo>
                      <a:pt x="993916" y="3212024"/>
                    </a:lnTo>
                    <a:lnTo>
                      <a:pt x="930646" y="3225095"/>
                    </a:lnTo>
                    <a:lnTo>
                      <a:pt x="863925" y="3233414"/>
                    </a:lnTo>
                    <a:lnTo>
                      <a:pt x="797204" y="3240544"/>
                    </a:lnTo>
                    <a:lnTo>
                      <a:pt x="729332" y="3242920"/>
                    </a:lnTo>
                    <a:lnTo>
                      <a:pt x="664912" y="3238167"/>
                    </a:lnTo>
                    <a:lnTo>
                      <a:pt x="603942" y="3227472"/>
                    </a:lnTo>
                    <a:lnTo>
                      <a:pt x="570582" y="3219154"/>
                    </a:lnTo>
                    <a:lnTo>
                      <a:pt x="537221" y="3203706"/>
                    </a:lnTo>
                    <a:lnTo>
                      <a:pt x="503860" y="3185881"/>
                    </a:lnTo>
                    <a:lnTo>
                      <a:pt x="475101" y="3164491"/>
                    </a:lnTo>
                    <a:lnTo>
                      <a:pt x="445192" y="3138348"/>
                    </a:lnTo>
                    <a:lnTo>
                      <a:pt x="422184" y="3111017"/>
                    </a:lnTo>
                    <a:lnTo>
                      <a:pt x="406079" y="3076556"/>
                    </a:lnTo>
                    <a:lnTo>
                      <a:pt x="393425" y="3037341"/>
                    </a:lnTo>
                    <a:lnTo>
                      <a:pt x="388824" y="2994562"/>
                    </a:lnTo>
                    <a:lnTo>
                      <a:pt x="393425" y="2947029"/>
                    </a:lnTo>
                    <a:lnTo>
                      <a:pt x="399177" y="2913756"/>
                    </a:lnTo>
                    <a:lnTo>
                      <a:pt x="407230" y="2876918"/>
                    </a:lnTo>
                    <a:lnTo>
                      <a:pt x="416433" y="2838892"/>
                    </a:lnTo>
                    <a:lnTo>
                      <a:pt x="419884" y="2802054"/>
                    </a:lnTo>
                    <a:lnTo>
                      <a:pt x="419884" y="2762840"/>
                    </a:lnTo>
                    <a:lnTo>
                      <a:pt x="409530" y="2728379"/>
                    </a:lnTo>
                    <a:lnTo>
                      <a:pt x="399177" y="2709365"/>
                    </a:lnTo>
                    <a:lnTo>
                      <a:pt x="380771" y="2691541"/>
                    </a:lnTo>
                    <a:lnTo>
                      <a:pt x="361215" y="2678469"/>
                    </a:lnTo>
                    <a:lnTo>
                      <a:pt x="340508" y="2667774"/>
                    </a:lnTo>
                    <a:lnTo>
                      <a:pt x="319802" y="2652326"/>
                    </a:lnTo>
                    <a:lnTo>
                      <a:pt x="303697" y="2635690"/>
                    </a:lnTo>
                    <a:lnTo>
                      <a:pt x="291043" y="2614300"/>
                    </a:lnTo>
                    <a:lnTo>
                      <a:pt x="286441" y="2590534"/>
                    </a:lnTo>
                    <a:lnTo>
                      <a:pt x="288742" y="2566767"/>
                    </a:lnTo>
                    <a:lnTo>
                      <a:pt x="296794" y="2544189"/>
                    </a:lnTo>
                    <a:lnTo>
                      <a:pt x="307148" y="2525176"/>
                    </a:lnTo>
                    <a:lnTo>
                      <a:pt x="314050" y="2506163"/>
                    </a:lnTo>
                    <a:lnTo>
                      <a:pt x="280689" y="2482397"/>
                    </a:lnTo>
                    <a:lnTo>
                      <a:pt x="257682" y="2458630"/>
                    </a:lnTo>
                    <a:lnTo>
                      <a:pt x="245028" y="2434864"/>
                    </a:lnTo>
                    <a:lnTo>
                      <a:pt x="242727" y="2408721"/>
                    </a:lnTo>
                    <a:lnTo>
                      <a:pt x="246178" y="2384955"/>
                    </a:lnTo>
                    <a:lnTo>
                      <a:pt x="255381" y="2358812"/>
                    </a:lnTo>
                    <a:lnTo>
                      <a:pt x="268035" y="2332669"/>
                    </a:lnTo>
                    <a:lnTo>
                      <a:pt x="281840" y="2306526"/>
                    </a:lnTo>
                    <a:lnTo>
                      <a:pt x="294494" y="2279194"/>
                    </a:lnTo>
                    <a:lnTo>
                      <a:pt x="307148" y="2253051"/>
                    </a:lnTo>
                    <a:lnTo>
                      <a:pt x="314050" y="2224532"/>
                    </a:lnTo>
                    <a:lnTo>
                      <a:pt x="291043" y="2203142"/>
                    </a:lnTo>
                    <a:lnTo>
                      <a:pt x="258832" y="2186505"/>
                    </a:lnTo>
                    <a:lnTo>
                      <a:pt x="223171" y="2171057"/>
                    </a:lnTo>
                    <a:lnTo>
                      <a:pt x="186359" y="2157986"/>
                    </a:lnTo>
                    <a:lnTo>
                      <a:pt x="148397" y="2144914"/>
                    </a:lnTo>
                    <a:lnTo>
                      <a:pt x="110435" y="2131843"/>
                    </a:lnTo>
                    <a:lnTo>
                      <a:pt x="74774" y="2116395"/>
                    </a:lnTo>
                    <a:lnTo>
                      <a:pt x="46015" y="2099758"/>
                    </a:lnTo>
                    <a:lnTo>
                      <a:pt x="20707" y="2075992"/>
                    </a:lnTo>
                    <a:lnTo>
                      <a:pt x="5752" y="2047472"/>
                    </a:lnTo>
                    <a:lnTo>
                      <a:pt x="0" y="2017764"/>
                    </a:lnTo>
                    <a:lnTo>
                      <a:pt x="4602" y="1989245"/>
                    </a:lnTo>
                    <a:lnTo>
                      <a:pt x="14955" y="1963102"/>
                    </a:lnTo>
                    <a:lnTo>
                      <a:pt x="31060" y="1941712"/>
                    </a:lnTo>
                    <a:lnTo>
                      <a:pt x="50616" y="1920322"/>
                    </a:lnTo>
                    <a:lnTo>
                      <a:pt x="69022" y="1902497"/>
                    </a:lnTo>
                    <a:lnTo>
                      <a:pt x="83977" y="1888238"/>
                    </a:lnTo>
                    <a:lnTo>
                      <a:pt x="127691" y="1835952"/>
                    </a:lnTo>
                    <a:lnTo>
                      <a:pt x="173705" y="1788419"/>
                    </a:lnTo>
                    <a:lnTo>
                      <a:pt x="219720" y="1740886"/>
                    </a:lnTo>
                    <a:lnTo>
                      <a:pt x="263434" y="1688600"/>
                    </a:lnTo>
                    <a:lnTo>
                      <a:pt x="304847" y="1637503"/>
                    </a:lnTo>
                    <a:lnTo>
                      <a:pt x="342809" y="1579275"/>
                    </a:lnTo>
                    <a:lnTo>
                      <a:pt x="373869" y="1516294"/>
                    </a:lnTo>
                    <a:lnTo>
                      <a:pt x="391124" y="1464008"/>
                    </a:lnTo>
                    <a:lnTo>
                      <a:pt x="396876" y="1412910"/>
                    </a:lnTo>
                    <a:lnTo>
                      <a:pt x="396876" y="1358248"/>
                    </a:lnTo>
                    <a:lnTo>
                      <a:pt x="395726" y="1300020"/>
                    </a:lnTo>
                    <a:lnTo>
                      <a:pt x="393425" y="1241793"/>
                    </a:lnTo>
                    <a:lnTo>
                      <a:pt x="395726" y="1178812"/>
                    </a:lnTo>
                    <a:lnTo>
                      <a:pt x="401478" y="1112266"/>
                    </a:lnTo>
                    <a:lnTo>
                      <a:pt x="465898" y="837764"/>
                    </a:lnTo>
                    <a:lnTo>
                      <a:pt x="506161" y="737946"/>
                    </a:lnTo>
                    <a:lnTo>
                      <a:pt x="554476" y="645257"/>
                    </a:lnTo>
                    <a:lnTo>
                      <a:pt x="610844" y="558510"/>
                    </a:lnTo>
                    <a:lnTo>
                      <a:pt x="675265" y="476516"/>
                    </a:lnTo>
                    <a:lnTo>
                      <a:pt x="746588" y="401652"/>
                    </a:lnTo>
                    <a:lnTo>
                      <a:pt x="823662" y="332729"/>
                    </a:lnTo>
                    <a:lnTo>
                      <a:pt x="907639" y="269748"/>
                    </a:lnTo>
                    <a:lnTo>
                      <a:pt x="995067" y="213897"/>
                    </a:lnTo>
                    <a:lnTo>
                      <a:pt x="1089397" y="163988"/>
                    </a:lnTo>
                    <a:lnTo>
                      <a:pt x="1186027" y="122397"/>
                    </a:lnTo>
                    <a:lnTo>
                      <a:pt x="1283808" y="85559"/>
                    </a:lnTo>
                    <a:lnTo>
                      <a:pt x="1612813" y="1069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5" name="Freeform 9">
                <a:extLst>
                  <a:ext uri="{FF2B5EF4-FFF2-40B4-BE49-F238E27FC236}">
                    <a16:creationId xmlns:a16="http://schemas.microsoft.com/office/drawing/2014/main" id="{2C15E9BE-F628-4F9D-B8FC-D6F6B562C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67146" y="1451291"/>
                <a:ext cx="213534" cy="300406"/>
              </a:xfrm>
              <a:custGeom>
                <a:avLst/>
                <a:gdLst>
                  <a:gd name="T0" fmla="*/ 2311 w 2753"/>
                  <a:gd name="T1" fmla="*/ 580 h 3873"/>
                  <a:gd name="T2" fmla="*/ 2433 w 2753"/>
                  <a:gd name="T3" fmla="*/ 735 h 3873"/>
                  <a:gd name="T4" fmla="*/ 2415 w 2753"/>
                  <a:gd name="T5" fmla="*/ 948 h 3873"/>
                  <a:gd name="T6" fmla="*/ 2253 w 2753"/>
                  <a:gd name="T7" fmla="*/ 1073 h 3873"/>
                  <a:gd name="T8" fmla="*/ 2037 w 2753"/>
                  <a:gd name="T9" fmla="*/ 1138 h 3873"/>
                  <a:gd name="T10" fmla="*/ 1946 w 2753"/>
                  <a:gd name="T11" fmla="*/ 1260 h 3873"/>
                  <a:gd name="T12" fmla="*/ 2039 w 2753"/>
                  <a:gd name="T13" fmla="*/ 1346 h 3873"/>
                  <a:gd name="T14" fmla="*/ 2400 w 2753"/>
                  <a:gd name="T15" fmla="*/ 1671 h 3873"/>
                  <a:gd name="T16" fmla="*/ 2649 w 2753"/>
                  <a:gd name="T17" fmla="*/ 2118 h 3873"/>
                  <a:gd name="T18" fmla="*/ 2746 w 2753"/>
                  <a:gd name="T19" fmla="*/ 2586 h 3873"/>
                  <a:gd name="T20" fmla="*/ 2739 w 2753"/>
                  <a:gd name="T21" fmla="*/ 3028 h 3873"/>
                  <a:gd name="T22" fmla="*/ 2671 w 2753"/>
                  <a:gd name="T23" fmla="*/ 3397 h 3873"/>
                  <a:gd name="T24" fmla="*/ 2597 w 2753"/>
                  <a:gd name="T25" fmla="*/ 3648 h 3873"/>
                  <a:gd name="T26" fmla="*/ 2533 w 2753"/>
                  <a:gd name="T27" fmla="*/ 3764 h 3873"/>
                  <a:gd name="T28" fmla="*/ 2319 w 2753"/>
                  <a:gd name="T29" fmla="*/ 3855 h 3873"/>
                  <a:gd name="T30" fmla="*/ 1959 w 2753"/>
                  <a:gd name="T31" fmla="*/ 3868 h 3873"/>
                  <a:gd name="T32" fmla="*/ 1531 w 2753"/>
                  <a:gd name="T33" fmla="*/ 3768 h 3873"/>
                  <a:gd name="T34" fmla="*/ 1146 w 2753"/>
                  <a:gd name="T35" fmla="*/ 3597 h 3873"/>
                  <a:gd name="T36" fmla="*/ 846 w 2753"/>
                  <a:gd name="T37" fmla="*/ 3420 h 3873"/>
                  <a:gd name="T38" fmla="*/ 669 w 2753"/>
                  <a:gd name="T39" fmla="*/ 3297 h 3873"/>
                  <a:gd name="T40" fmla="*/ 562 w 2753"/>
                  <a:gd name="T41" fmla="*/ 3206 h 3873"/>
                  <a:gd name="T42" fmla="*/ 189 w 2753"/>
                  <a:gd name="T43" fmla="*/ 2718 h 3873"/>
                  <a:gd name="T44" fmla="*/ 0 w 2753"/>
                  <a:gd name="T45" fmla="*/ 2148 h 3873"/>
                  <a:gd name="T46" fmla="*/ 79 w 2753"/>
                  <a:gd name="T47" fmla="*/ 1729 h 3873"/>
                  <a:gd name="T48" fmla="*/ 217 w 2753"/>
                  <a:gd name="T49" fmla="*/ 1491 h 3873"/>
                  <a:gd name="T50" fmla="*/ 319 w 2753"/>
                  <a:gd name="T51" fmla="*/ 1380 h 3873"/>
                  <a:gd name="T52" fmla="*/ 368 w 2753"/>
                  <a:gd name="T53" fmla="*/ 1135 h 3873"/>
                  <a:gd name="T54" fmla="*/ 353 w 2753"/>
                  <a:gd name="T55" fmla="*/ 831 h 3873"/>
                  <a:gd name="T56" fmla="*/ 384 w 2753"/>
                  <a:gd name="T57" fmla="*/ 675 h 3873"/>
                  <a:gd name="T58" fmla="*/ 559 w 2753"/>
                  <a:gd name="T59" fmla="*/ 591 h 3873"/>
                  <a:gd name="T60" fmla="*/ 699 w 2753"/>
                  <a:gd name="T61" fmla="*/ 664 h 3873"/>
                  <a:gd name="T62" fmla="*/ 769 w 2753"/>
                  <a:gd name="T63" fmla="*/ 866 h 3873"/>
                  <a:gd name="T64" fmla="*/ 791 w 2753"/>
                  <a:gd name="T65" fmla="*/ 1115 h 3873"/>
                  <a:gd name="T66" fmla="*/ 1008 w 2753"/>
                  <a:gd name="T67" fmla="*/ 1053 h 3873"/>
                  <a:gd name="T68" fmla="*/ 1433 w 2753"/>
                  <a:gd name="T69" fmla="*/ 700 h 3873"/>
                  <a:gd name="T70" fmla="*/ 1737 w 2753"/>
                  <a:gd name="T71" fmla="*/ 600 h 3873"/>
                  <a:gd name="T72" fmla="*/ 2062 w 2753"/>
                  <a:gd name="T73" fmla="*/ 557 h 3873"/>
                  <a:gd name="T74" fmla="*/ 1277 w 2753"/>
                  <a:gd name="T75" fmla="*/ 18 h 3873"/>
                  <a:gd name="T76" fmla="*/ 1315 w 2753"/>
                  <a:gd name="T77" fmla="*/ 111 h 3873"/>
                  <a:gd name="T78" fmla="*/ 1329 w 2753"/>
                  <a:gd name="T79" fmla="*/ 229 h 3873"/>
                  <a:gd name="T80" fmla="*/ 1389 w 2753"/>
                  <a:gd name="T81" fmla="*/ 278 h 3873"/>
                  <a:gd name="T82" fmla="*/ 1471 w 2753"/>
                  <a:gd name="T83" fmla="*/ 138 h 3873"/>
                  <a:gd name="T84" fmla="*/ 1600 w 2753"/>
                  <a:gd name="T85" fmla="*/ 22 h 3873"/>
                  <a:gd name="T86" fmla="*/ 1671 w 2753"/>
                  <a:gd name="T87" fmla="*/ 108 h 3873"/>
                  <a:gd name="T88" fmla="*/ 1649 w 2753"/>
                  <a:gd name="T89" fmla="*/ 249 h 3873"/>
                  <a:gd name="T90" fmla="*/ 1666 w 2753"/>
                  <a:gd name="T91" fmla="*/ 408 h 3873"/>
                  <a:gd name="T92" fmla="*/ 1775 w 2753"/>
                  <a:gd name="T93" fmla="*/ 511 h 3873"/>
                  <a:gd name="T94" fmla="*/ 1529 w 2753"/>
                  <a:gd name="T95" fmla="*/ 580 h 3873"/>
                  <a:gd name="T96" fmla="*/ 1239 w 2753"/>
                  <a:gd name="T97" fmla="*/ 735 h 3873"/>
                  <a:gd name="T98" fmla="*/ 995 w 2753"/>
                  <a:gd name="T99" fmla="*/ 958 h 3873"/>
                  <a:gd name="T100" fmla="*/ 871 w 2753"/>
                  <a:gd name="T101" fmla="*/ 1124 h 3873"/>
                  <a:gd name="T102" fmla="*/ 855 w 2753"/>
                  <a:gd name="T103" fmla="*/ 1100 h 3873"/>
                  <a:gd name="T104" fmla="*/ 826 w 2753"/>
                  <a:gd name="T105" fmla="*/ 798 h 3873"/>
                  <a:gd name="T106" fmla="*/ 837 w 2753"/>
                  <a:gd name="T107" fmla="*/ 658 h 3873"/>
                  <a:gd name="T108" fmla="*/ 897 w 2753"/>
                  <a:gd name="T109" fmla="*/ 555 h 3873"/>
                  <a:gd name="T110" fmla="*/ 704 w 2753"/>
                  <a:gd name="T111" fmla="*/ 437 h 3873"/>
                  <a:gd name="T112" fmla="*/ 609 w 2753"/>
                  <a:gd name="T113" fmla="*/ 320 h 3873"/>
                  <a:gd name="T114" fmla="*/ 691 w 2753"/>
                  <a:gd name="T115" fmla="*/ 206 h 3873"/>
                  <a:gd name="T116" fmla="*/ 886 w 2753"/>
                  <a:gd name="T117" fmla="*/ 251 h 3873"/>
                  <a:gd name="T118" fmla="*/ 1144 w 2753"/>
                  <a:gd name="T119" fmla="*/ 375 h 3873"/>
                  <a:gd name="T120" fmla="*/ 1115 w 2753"/>
                  <a:gd name="T121" fmla="*/ 189 h 3873"/>
                  <a:gd name="T122" fmla="*/ 1120 w 2753"/>
                  <a:gd name="T123" fmla="*/ 38 h 3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3" h="3873">
                    <a:moveTo>
                      <a:pt x="2122" y="555"/>
                    </a:moveTo>
                    <a:lnTo>
                      <a:pt x="2180" y="557"/>
                    </a:lnTo>
                    <a:lnTo>
                      <a:pt x="2231" y="560"/>
                    </a:lnTo>
                    <a:lnTo>
                      <a:pt x="2275" y="568"/>
                    </a:lnTo>
                    <a:lnTo>
                      <a:pt x="2311" y="580"/>
                    </a:lnTo>
                    <a:lnTo>
                      <a:pt x="2346" y="598"/>
                    </a:lnTo>
                    <a:lnTo>
                      <a:pt x="2375" y="626"/>
                    </a:lnTo>
                    <a:lnTo>
                      <a:pt x="2399" y="658"/>
                    </a:lnTo>
                    <a:lnTo>
                      <a:pt x="2419" y="695"/>
                    </a:lnTo>
                    <a:lnTo>
                      <a:pt x="2433" y="735"/>
                    </a:lnTo>
                    <a:lnTo>
                      <a:pt x="2442" y="777"/>
                    </a:lnTo>
                    <a:lnTo>
                      <a:pt x="2444" y="820"/>
                    </a:lnTo>
                    <a:lnTo>
                      <a:pt x="2440" y="864"/>
                    </a:lnTo>
                    <a:lnTo>
                      <a:pt x="2431" y="908"/>
                    </a:lnTo>
                    <a:lnTo>
                      <a:pt x="2415" y="948"/>
                    </a:lnTo>
                    <a:lnTo>
                      <a:pt x="2391" y="984"/>
                    </a:lnTo>
                    <a:lnTo>
                      <a:pt x="2364" y="1013"/>
                    </a:lnTo>
                    <a:lnTo>
                      <a:pt x="2331" y="1037"/>
                    </a:lnTo>
                    <a:lnTo>
                      <a:pt x="2293" y="1057"/>
                    </a:lnTo>
                    <a:lnTo>
                      <a:pt x="2253" y="1073"/>
                    </a:lnTo>
                    <a:lnTo>
                      <a:pt x="2211" y="1086"/>
                    </a:lnTo>
                    <a:lnTo>
                      <a:pt x="2166" y="1098"/>
                    </a:lnTo>
                    <a:lnTo>
                      <a:pt x="2122" y="1111"/>
                    </a:lnTo>
                    <a:lnTo>
                      <a:pt x="2079" y="1124"/>
                    </a:lnTo>
                    <a:lnTo>
                      <a:pt x="2037" y="1138"/>
                    </a:lnTo>
                    <a:lnTo>
                      <a:pt x="1999" y="1157"/>
                    </a:lnTo>
                    <a:lnTo>
                      <a:pt x="1962" y="1178"/>
                    </a:lnTo>
                    <a:lnTo>
                      <a:pt x="1931" y="1204"/>
                    </a:lnTo>
                    <a:lnTo>
                      <a:pt x="1935" y="1235"/>
                    </a:lnTo>
                    <a:lnTo>
                      <a:pt x="1946" y="1260"/>
                    </a:lnTo>
                    <a:lnTo>
                      <a:pt x="1959" y="1282"/>
                    </a:lnTo>
                    <a:lnTo>
                      <a:pt x="1977" y="1302"/>
                    </a:lnTo>
                    <a:lnTo>
                      <a:pt x="1997" y="1318"/>
                    </a:lnTo>
                    <a:lnTo>
                      <a:pt x="2019" y="1333"/>
                    </a:lnTo>
                    <a:lnTo>
                      <a:pt x="2039" y="1346"/>
                    </a:lnTo>
                    <a:lnTo>
                      <a:pt x="2060" y="1360"/>
                    </a:lnTo>
                    <a:lnTo>
                      <a:pt x="2159" y="1433"/>
                    </a:lnTo>
                    <a:lnTo>
                      <a:pt x="2248" y="1509"/>
                    </a:lnTo>
                    <a:lnTo>
                      <a:pt x="2328" y="1588"/>
                    </a:lnTo>
                    <a:lnTo>
                      <a:pt x="2400" y="1671"/>
                    </a:lnTo>
                    <a:lnTo>
                      <a:pt x="2464" y="1757"/>
                    </a:lnTo>
                    <a:lnTo>
                      <a:pt x="2522" y="1844"/>
                    </a:lnTo>
                    <a:lnTo>
                      <a:pt x="2571" y="1933"/>
                    </a:lnTo>
                    <a:lnTo>
                      <a:pt x="2613" y="2026"/>
                    </a:lnTo>
                    <a:lnTo>
                      <a:pt x="2649" y="2118"/>
                    </a:lnTo>
                    <a:lnTo>
                      <a:pt x="2679" y="2211"/>
                    </a:lnTo>
                    <a:lnTo>
                      <a:pt x="2704" y="2304"/>
                    </a:lnTo>
                    <a:lnTo>
                      <a:pt x="2722" y="2398"/>
                    </a:lnTo>
                    <a:lnTo>
                      <a:pt x="2737" y="2493"/>
                    </a:lnTo>
                    <a:lnTo>
                      <a:pt x="2746" y="2586"/>
                    </a:lnTo>
                    <a:lnTo>
                      <a:pt x="2751" y="2677"/>
                    </a:lnTo>
                    <a:lnTo>
                      <a:pt x="2753" y="2768"/>
                    </a:lnTo>
                    <a:lnTo>
                      <a:pt x="2751" y="2857"/>
                    </a:lnTo>
                    <a:lnTo>
                      <a:pt x="2746" y="2942"/>
                    </a:lnTo>
                    <a:lnTo>
                      <a:pt x="2739" y="3028"/>
                    </a:lnTo>
                    <a:lnTo>
                      <a:pt x="2728" y="3108"/>
                    </a:lnTo>
                    <a:lnTo>
                      <a:pt x="2715" y="3186"/>
                    </a:lnTo>
                    <a:lnTo>
                      <a:pt x="2702" y="3260"/>
                    </a:lnTo>
                    <a:lnTo>
                      <a:pt x="2688" y="3331"/>
                    </a:lnTo>
                    <a:lnTo>
                      <a:pt x="2671" y="3397"/>
                    </a:lnTo>
                    <a:lnTo>
                      <a:pt x="2657" y="3458"/>
                    </a:lnTo>
                    <a:lnTo>
                      <a:pt x="2640" y="3515"/>
                    </a:lnTo>
                    <a:lnTo>
                      <a:pt x="2624" y="3564"/>
                    </a:lnTo>
                    <a:lnTo>
                      <a:pt x="2609" y="3609"/>
                    </a:lnTo>
                    <a:lnTo>
                      <a:pt x="2597" y="3648"/>
                    </a:lnTo>
                    <a:lnTo>
                      <a:pt x="2584" y="3680"/>
                    </a:lnTo>
                    <a:lnTo>
                      <a:pt x="2573" y="3704"/>
                    </a:lnTo>
                    <a:lnTo>
                      <a:pt x="2566" y="3722"/>
                    </a:lnTo>
                    <a:lnTo>
                      <a:pt x="2560" y="3733"/>
                    </a:lnTo>
                    <a:lnTo>
                      <a:pt x="2533" y="3764"/>
                    </a:lnTo>
                    <a:lnTo>
                      <a:pt x="2499" y="3789"/>
                    </a:lnTo>
                    <a:lnTo>
                      <a:pt x="2459" y="3811"/>
                    </a:lnTo>
                    <a:lnTo>
                      <a:pt x="2415" y="3829"/>
                    </a:lnTo>
                    <a:lnTo>
                      <a:pt x="2368" y="3844"/>
                    </a:lnTo>
                    <a:lnTo>
                      <a:pt x="2319" y="3855"/>
                    </a:lnTo>
                    <a:lnTo>
                      <a:pt x="2269" y="3862"/>
                    </a:lnTo>
                    <a:lnTo>
                      <a:pt x="2220" y="3868"/>
                    </a:lnTo>
                    <a:lnTo>
                      <a:pt x="2133" y="3873"/>
                    </a:lnTo>
                    <a:lnTo>
                      <a:pt x="2046" y="3873"/>
                    </a:lnTo>
                    <a:lnTo>
                      <a:pt x="1959" y="3868"/>
                    </a:lnTo>
                    <a:lnTo>
                      <a:pt x="1871" y="3855"/>
                    </a:lnTo>
                    <a:lnTo>
                      <a:pt x="1784" y="3838"/>
                    </a:lnTo>
                    <a:lnTo>
                      <a:pt x="1699" y="3818"/>
                    </a:lnTo>
                    <a:lnTo>
                      <a:pt x="1613" y="3795"/>
                    </a:lnTo>
                    <a:lnTo>
                      <a:pt x="1531" y="3768"/>
                    </a:lnTo>
                    <a:lnTo>
                      <a:pt x="1449" y="3737"/>
                    </a:lnTo>
                    <a:lnTo>
                      <a:pt x="1369" y="3704"/>
                    </a:lnTo>
                    <a:lnTo>
                      <a:pt x="1293" y="3669"/>
                    </a:lnTo>
                    <a:lnTo>
                      <a:pt x="1219" y="3635"/>
                    </a:lnTo>
                    <a:lnTo>
                      <a:pt x="1146" y="3597"/>
                    </a:lnTo>
                    <a:lnTo>
                      <a:pt x="1079" y="3560"/>
                    </a:lnTo>
                    <a:lnTo>
                      <a:pt x="1015" y="3524"/>
                    </a:lnTo>
                    <a:lnTo>
                      <a:pt x="953" y="3488"/>
                    </a:lnTo>
                    <a:lnTo>
                      <a:pt x="899" y="3453"/>
                    </a:lnTo>
                    <a:lnTo>
                      <a:pt x="846" y="3420"/>
                    </a:lnTo>
                    <a:lnTo>
                      <a:pt x="800" y="3389"/>
                    </a:lnTo>
                    <a:lnTo>
                      <a:pt x="759" y="3360"/>
                    </a:lnTo>
                    <a:lnTo>
                      <a:pt x="722" y="3335"/>
                    </a:lnTo>
                    <a:lnTo>
                      <a:pt x="693" y="3313"/>
                    </a:lnTo>
                    <a:lnTo>
                      <a:pt x="669" y="3297"/>
                    </a:lnTo>
                    <a:lnTo>
                      <a:pt x="653" y="3284"/>
                    </a:lnTo>
                    <a:lnTo>
                      <a:pt x="642" y="3275"/>
                    </a:lnTo>
                    <a:lnTo>
                      <a:pt x="640" y="3273"/>
                    </a:lnTo>
                    <a:lnTo>
                      <a:pt x="644" y="3277"/>
                    </a:lnTo>
                    <a:lnTo>
                      <a:pt x="562" y="3206"/>
                    </a:lnTo>
                    <a:lnTo>
                      <a:pt x="482" y="3124"/>
                    </a:lnTo>
                    <a:lnTo>
                      <a:pt x="402" y="3033"/>
                    </a:lnTo>
                    <a:lnTo>
                      <a:pt x="326" y="2935"/>
                    </a:lnTo>
                    <a:lnTo>
                      <a:pt x="255" y="2829"/>
                    </a:lnTo>
                    <a:lnTo>
                      <a:pt x="189" y="2718"/>
                    </a:lnTo>
                    <a:lnTo>
                      <a:pt x="131" y="2604"/>
                    </a:lnTo>
                    <a:lnTo>
                      <a:pt x="82" y="2484"/>
                    </a:lnTo>
                    <a:lnTo>
                      <a:pt x="40" y="2362"/>
                    </a:lnTo>
                    <a:lnTo>
                      <a:pt x="11" y="2240"/>
                    </a:lnTo>
                    <a:lnTo>
                      <a:pt x="0" y="2148"/>
                    </a:lnTo>
                    <a:lnTo>
                      <a:pt x="0" y="2057"/>
                    </a:lnTo>
                    <a:lnTo>
                      <a:pt x="9" y="1969"/>
                    </a:lnTo>
                    <a:lnTo>
                      <a:pt x="26" y="1886"/>
                    </a:lnTo>
                    <a:lnTo>
                      <a:pt x="51" y="1804"/>
                    </a:lnTo>
                    <a:lnTo>
                      <a:pt x="79" y="1729"/>
                    </a:lnTo>
                    <a:lnTo>
                      <a:pt x="111" y="1658"/>
                    </a:lnTo>
                    <a:lnTo>
                      <a:pt x="146" y="1595"/>
                    </a:lnTo>
                    <a:lnTo>
                      <a:pt x="180" y="1537"/>
                    </a:lnTo>
                    <a:lnTo>
                      <a:pt x="197" y="1513"/>
                    </a:lnTo>
                    <a:lnTo>
                      <a:pt x="217" y="1491"/>
                    </a:lnTo>
                    <a:lnTo>
                      <a:pt x="237" y="1471"/>
                    </a:lnTo>
                    <a:lnTo>
                      <a:pt x="259" y="1451"/>
                    </a:lnTo>
                    <a:lnTo>
                      <a:pt x="279" y="1429"/>
                    </a:lnTo>
                    <a:lnTo>
                      <a:pt x="300" y="1406"/>
                    </a:lnTo>
                    <a:lnTo>
                      <a:pt x="319" y="1380"/>
                    </a:lnTo>
                    <a:lnTo>
                      <a:pt x="335" y="1349"/>
                    </a:lnTo>
                    <a:lnTo>
                      <a:pt x="349" y="1313"/>
                    </a:lnTo>
                    <a:lnTo>
                      <a:pt x="359" y="1269"/>
                    </a:lnTo>
                    <a:lnTo>
                      <a:pt x="364" y="1220"/>
                    </a:lnTo>
                    <a:lnTo>
                      <a:pt x="368" y="1135"/>
                    </a:lnTo>
                    <a:lnTo>
                      <a:pt x="366" y="1058"/>
                    </a:lnTo>
                    <a:lnTo>
                      <a:pt x="364" y="989"/>
                    </a:lnTo>
                    <a:lnTo>
                      <a:pt x="360" y="929"/>
                    </a:lnTo>
                    <a:lnTo>
                      <a:pt x="357" y="877"/>
                    </a:lnTo>
                    <a:lnTo>
                      <a:pt x="353" y="831"/>
                    </a:lnTo>
                    <a:lnTo>
                      <a:pt x="353" y="789"/>
                    </a:lnTo>
                    <a:lnTo>
                      <a:pt x="355" y="755"/>
                    </a:lnTo>
                    <a:lnTo>
                      <a:pt x="359" y="724"/>
                    </a:lnTo>
                    <a:lnTo>
                      <a:pt x="369" y="698"/>
                    </a:lnTo>
                    <a:lnTo>
                      <a:pt x="384" y="675"/>
                    </a:lnTo>
                    <a:lnTo>
                      <a:pt x="406" y="653"/>
                    </a:lnTo>
                    <a:lnTo>
                      <a:pt x="435" y="635"/>
                    </a:lnTo>
                    <a:lnTo>
                      <a:pt x="473" y="617"/>
                    </a:lnTo>
                    <a:lnTo>
                      <a:pt x="520" y="600"/>
                    </a:lnTo>
                    <a:lnTo>
                      <a:pt x="559" y="591"/>
                    </a:lnTo>
                    <a:lnTo>
                      <a:pt x="593" y="591"/>
                    </a:lnTo>
                    <a:lnTo>
                      <a:pt x="624" y="598"/>
                    </a:lnTo>
                    <a:lnTo>
                      <a:pt x="651" y="615"/>
                    </a:lnTo>
                    <a:lnTo>
                      <a:pt x="677" y="635"/>
                    </a:lnTo>
                    <a:lnTo>
                      <a:pt x="699" y="664"/>
                    </a:lnTo>
                    <a:lnTo>
                      <a:pt x="717" y="697"/>
                    </a:lnTo>
                    <a:lnTo>
                      <a:pt x="733" y="733"/>
                    </a:lnTo>
                    <a:lnTo>
                      <a:pt x="748" y="775"/>
                    </a:lnTo>
                    <a:lnTo>
                      <a:pt x="760" y="818"/>
                    </a:lnTo>
                    <a:lnTo>
                      <a:pt x="769" y="866"/>
                    </a:lnTo>
                    <a:lnTo>
                      <a:pt x="777" y="915"/>
                    </a:lnTo>
                    <a:lnTo>
                      <a:pt x="782" y="964"/>
                    </a:lnTo>
                    <a:lnTo>
                      <a:pt x="788" y="1015"/>
                    </a:lnTo>
                    <a:lnTo>
                      <a:pt x="789" y="1066"/>
                    </a:lnTo>
                    <a:lnTo>
                      <a:pt x="791" y="1115"/>
                    </a:lnTo>
                    <a:lnTo>
                      <a:pt x="791" y="1164"/>
                    </a:lnTo>
                    <a:lnTo>
                      <a:pt x="791" y="1420"/>
                    </a:lnTo>
                    <a:lnTo>
                      <a:pt x="884" y="1224"/>
                    </a:lnTo>
                    <a:lnTo>
                      <a:pt x="942" y="1137"/>
                    </a:lnTo>
                    <a:lnTo>
                      <a:pt x="1008" y="1053"/>
                    </a:lnTo>
                    <a:lnTo>
                      <a:pt x="1080" y="969"/>
                    </a:lnTo>
                    <a:lnTo>
                      <a:pt x="1160" y="893"/>
                    </a:lnTo>
                    <a:lnTo>
                      <a:pt x="1248" y="820"/>
                    </a:lnTo>
                    <a:lnTo>
                      <a:pt x="1339" y="757"/>
                    </a:lnTo>
                    <a:lnTo>
                      <a:pt x="1433" y="700"/>
                    </a:lnTo>
                    <a:lnTo>
                      <a:pt x="1531" y="657"/>
                    </a:lnTo>
                    <a:lnTo>
                      <a:pt x="1573" y="642"/>
                    </a:lnTo>
                    <a:lnTo>
                      <a:pt x="1622" y="628"/>
                    </a:lnTo>
                    <a:lnTo>
                      <a:pt x="1679" y="613"/>
                    </a:lnTo>
                    <a:lnTo>
                      <a:pt x="1737" y="600"/>
                    </a:lnTo>
                    <a:lnTo>
                      <a:pt x="1800" y="588"/>
                    </a:lnTo>
                    <a:lnTo>
                      <a:pt x="1866" y="577"/>
                    </a:lnTo>
                    <a:lnTo>
                      <a:pt x="1931" y="568"/>
                    </a:lnTo>
                    <a:lnTo>
                      <a:pt x="1999" y="562"/>
                    </a:lnTo>
                    <a:lnTo>
                      <a:pt x="2062" y="557"/>
                    </a:lnTo>
                    <a:lnTo>
                      <a:pt x="2122" y="555"/>
                    </a:lnTo>
                    <a:close/>
                    <a:moveTo>
                      <a:pt x="1200" y="0"/>
                    </a:moveTo>
                    <a:lnTo>
                      <a:pt x="1231" y="2"/>
                    </a:lnTo>
                    <a:lnTo>
                      <a:pt x="1257" y="8"/>
                    </a:lnTo>
                    <a:lnTo>
                      <a:pt x="1277" y="18"/>
                    </a:lnTo>
                    <a:lnTo>
                      <a:pt x="1291" y="31"/>
                    </a:lnTo>
                    <a:lnTo>
                      <a:pt x="1300" y="48"/>
                    </a:lnTo>
                    <a:lnTo>
                      <a:pt x="1308" y="68"/>
                    </a:lnTo>
                    <a:lnTo>
                      <a:pt x="1311" y="89"/>
                    </a:lnTo>
                    <a:lnTo>
                      <a:pt x="1315" y="111"/>
                    </a:lnTo>
                    <a:lnTo>
                      <a:pt x="1315" y="137"/>
                    </a:lnTo>
                    <a:lnTo>
                      <a:pt x="1317" y="160"/>
                    </a:lnTo>
                    <a:lnTo>
                      <a:pt x="1320" y="186"/>
                    </a:lnTo>
                    <a:lnTo>
                      <a:pt x="1324" y="208"/>
                    </a:lnTo>
                    <a:lnTo>
                      <a:pt x="1329" y="229"/>
                    </a:lnTo>
                    <a:lnTo>
                      <a:pt x="1339" y="249"/>
                    </a:lnTo>
                    <a:lnTo>
                      <a:pt x="1349" y="266"/>
                    </a:lnTo>
                    <a:lnTo>
                      <a:pt x="1364" y="278"/>
                    </a:lnTo>
                    <a:lnTo>
                      <a:pt x="1375" y="278"/>
                    </a:lnTo>
                    <a:lnTo>
                      <a:pt x="1389" y="278"/>
                    </a:lnTo>
                    <a:lnTo>
                      <a:pt x="1400" y="280"/>
                    </a:lnTo>
                    <a:lnTo>
                      <a:pt x="1420" y="246"/>
                    </a:lnTo>
                    <a:lnTo>
                      <a:pt x="1439" y="209"/>
                    </a:lnTo>
                    <a:lnTo>
                      <a:pt x="1455" y="173"/>
                    </a:lnTo>
                    <a:lnTo>
                      <a:pt x="1471" y="138"/>
                    </a:lnTo>
                    <a:lnTo>
                      <a:pt x="1489" y="104"/>
                    </a:lnTo>
                    <a:lnTo>
                      <a:pt x="1511" y="71"/>
                    </a:lnTo>
                    <a:lnTo>
                      <a:pt x="1537" y="42"/>
                    </a:lnTo>
                    <a:lnTo>
                      <a:pt x="1568" y="18"/>
                    </a:lnTo>
                    <a:lnTo>
                      <a:pt x="1600" y="22"/>
                    </a:lnTo>
                    <a:lnTo>
                      <a:pt x="1626" y="29"/>
                    </a:lnTo>
                    <a:lnTo>
                      <a:pt x="1646" y="44"/>
                    </a:lnTo>
                    <a:lnTo>
                      <a:pt x="1659" y="62"/>
                    </a:lnTo>
                    <a:lnTo>
                      <a:pt x="1668" y="82"/>
                    </a:lnTo>
                    <a:lnTo>
                      <a:pt x="1671" y="108"/>
                    </a:lnTo>
                    <a:lnTo>
                      <a:pt x="1673" y="133"/>
                    </a:lnTo>
                    <a:lnTo>
                      <a:pt x="1669" y="162"/>
                    </a:lnTo>
                    <a:lnTo>
                      <a:pt x="1664" y="191"/>
                    </a:lnTo>
                    <a:lnTo>
                      <a:pt x="1657" y="220"/>
                    </a:lnTo>
                    <a:lnTo>
                      <a:pt x="1649" y="249"/>
                    </a:lnTo>
                    <a:lnTo>
                      <a:pt x="1640" y="278"/>
                    </a:lnTo>
                    <a:lnTo>
                      <a:pt x="1633" y="304"/>
                    </a:lnTo>
                    <a:lnTo>
                      <a:pt x="1626" y="329"/>
                    </a:lnTo>
                    <a:lnTo>
                      <a:pt x="1620" y="349"/>
                    </a:lnTo>
                    <a:lnTo>
                      <a:pt x="1666" y="408"/>
                    </a:lnTo>
                    <a:lnTo>
                      <a:pt x="1717" y="458"/>
                    </a:lnTo>
                    <a:lnTo>
                      <a:pt x="1771" y="502"/>
                    </a:lnTo>
                    <a:lnTo>
                      <a:pt x="1773" y="504"/>
                    </a:lnTo>
                    <a:lnTo>
                      <a:pt x="1773" y="508"/>
                    </a:lnTo>
                    <a:lnTo>
                      <a:pt x="1775" y="511"/>
                    </a:lnTo>
                    <a:lnTo>
                      <a:pt x="1775" y="515"/>
                    </a:lnTo>
                    <a:lnTo>
                      <a:pt x="1777" y="517"/>
                    </a:lnTo>
                    <a:lnTo>
                      <a:pt x="1686" y="535"/>
                    </a:lnTo>
                    <a:lnTo>
                      <a:pt x="1604" y="557"/>
                    </a:lnTo>
                    <a:lnTo>
                      <a:pt x="1529" y="580"/>
                    </a:lnTo>
                    <a:lnTo>
                      <a:pt x="1462" y="606"/>
                    </a:lnTo>
                    <a:lnTo>
                      <a:pt x="1400" y="635"/>
                    </a:lnTo>
                    <a:lnTo>
                      <a:pt x="1342" y="666"/>
                    </a:lnTo>
                    <a:lnTo>
                      <a:pt x="1289" y="700"/>
                    </a:lnTo>
                    <a:lnTo>
                      <a:pt x="1239" y="735"/>
                    </a:lnTo>
                    <a:lnTo>
                      <a:pt x="1189" y="773"/>
                    </a:lnTo>
                    <a:lnTo>
                      <a:pt x="1140" y="813"/>
                    </a:lnTo>
                    <a:lnTo>
                      <a:pt x="1091" y="857"/>
                    </a:lnTo>
                    <a:lnTo>
                      <a:pt x="1039" y="908"/>
                    </a:lnTo>
                    <a:lnTo>
                      <a:pt x="995" y="958"/>
                    </a:lnTo>
                    <a:lnTo>
                      <a:pt x="955" y="1009"/>
                    </a:lnTo>
                    <a:lnTo>
                      <a:pt x="919" y="1060"/>
                    </a:lnTo>
                    <a:lnTo>
                      <a:pt x="880" y="1111"/>
                    </a:lnTo>
                    <a:lnTo>
                      <a:pt x="877" y="1115"/>
                    </a:lnTo>
                    <a:lnTo>
                      <a:pt x="871" y="1124"/>
                    </a:lnTo>
                    <a:lnTo>
                      <a:pt x="866" y="1135"/>
                    </a:lnTo>
                    <a:lnTo>
                      <a:pt x="860" y="1146"/>
                    </a:lnTo>
                    <a:lnTo>
                      <a:pt x="855" y="1153"/>
                    </a:lnTo>
                    <a:lnTo>
                      <a:pt x="851" y="1157"/>
                    </a:lnTo>
                    <a:lnTo>
                      <a:pt x="855" y="1100"/>
                    </a:lnTo>
                    <a:lnTo>
                      <a:pt x="855" y="1038"/>
                    </a:lnTo>
                    <a:lnTo>
                      <a:pt x="851" y="977"/>
                    </a:lnTo>
                    <a:lnTo>
                      <a:pt x="844" y="913"/>
                    </a:lnTo>
                    <a:lnTo>
                      <a:pt x="835" y="853"/>
                    </a:lnTo>
                    <a:lnTo>
                      <a:pt x="826" y="798"/>
                    </a:lnTo>
                    <a:lnTo>
                      <a:pt x="813" y="751"/>
                    </a:lnTo>
                    <a:lnTo>
                      <a:pt x="800" y="713"/>
                    </a:lnTo>
                    <a:lnTo>
                      <a:pt x="809" y="698"/>
                    </a:lnTo>
                    <a:lnTo>
                      <a:pt x="822" y="678"/>
                    </a:lnTo>
                    <a:lnTo>
                      <a:pt x="837" y="658"/>
                    </a:lnTo>
                    <a:lnTo>
                      <a:pt x="853" y="637"/>
                    </a:lnTo>
                    <a:lnTo>
                      <a:pt x="869" y="615"/>
                    </a:lnTo>
                    <a:lnTo>
                      <a:pt x="882" y="593"/>
                    </a:lnTo>
                    <a:lnTo>
                      <a:pt x="891" y="573"/>
                    </a:lnTo>
                    <a:lnTo>
                      <a:pt x="897" y="555"/>
                    </a:lnTo>
                    <a:lnTo>
                      <a:pt x="897" y="540"/>
                    </a:lnTo>
                    <a:lnTo>
                      <a:pt x="840" y="511"/>
                    </a:lnTo>
                    <a:lnTo>
                      <a:pt x="788" y="484"/>
                    </a:lnTo>
                    <a:lnTo>
                      <a:pt x="742" y="460"/>
                    </a:lnTo>
                    <a:lnTo>
                      <a:pt x="704" y="437"/>
                    </a:lnTo>
                    <a:lnTo>
                      <a:pt x="669" y="415"/>
                    </a:lnTo>
                    <a:lnTo>
                      <a:pt x="644" y="393"/>
                    </a:lnTo>
                    <a:lnTo>
                      <a:pt x="624" y="371"/>
                    </a:lnTo>
                    <a:lnTo>
                      <a:pt x="613" y="348"/>
                    </a:lnTo>
                    <a:lnTo>
                      <a:pt x="609" y="320"/>
                    </a:lnTo>
                    <a:lnTo>
                      <a:pt x="615" y="291"/>
                    </a:lnTo>
                    <a:lnTo>
                      <a:pt x="628" y="258"/>
                    </a:lnTo>
                    <a:lnTo>
                      <a:pt x="646" y="233"/>
                    </a:lnTo>
                    <a:lnTo>
                      <a:pt x="666" y="215"/>
                    </a:lnTo>
                    <a:lnTo>
                      <a:pt x="691" y="206"/>
                    </a:lnTo>
                    <a:lnTo>
                      <a:pt x="720" y="202"/>
                    </a:lnTo>
                    <a:lnTo>
                      <a:pt x="755" y="206"/>
                    </a:lnTo>
                    <a:lnTo>
                      <a:pt x="793" y="215"/>
                    </a:lnTo>
                    <a:lnTo>
                      <a:pt x="837" y="231"/>
                    </a:lnTo>
                    <a:lnTo>
                      <a:pt x="886" y="251"/>
                    </a:lnTo>
                    <a:lnTo>
                      <a:pt x="940" y="277"/>
                    </a:lnTo>
                    <a:lnTo>
                      <a:pt x="1000" y="308"/>
                    </a:lnTo>
                    <a:lnTo>
                      <a:pt x="1066" y="340"/>
                    </a:lnTo>
                    <a:lnTo>
                      <a:pt x="1137" y="378"/>
                    </a:lnTo>
                    <a:lnTo>
                      <a:pt x="1144" y="375"/>
                    </a:lnTo>
                    <a:lnTo>
                      <a:pt x="1142" y="338"/>
                    </a:lnTo>
                    <a:lnTo>
                      <a:pt x="1137" y="302"/>
                    </a:lnTo>
                    <a:lnTo>
                      <a:pt x="1129" y="264"/>
                    </a:lnTo>
                    <a:lnTo>
                      <a:pt x="1122" y="228"/>
                    </a:lnTo>
                    <a:lnTo>
                      <a:pt x="1115" y="189"/>
                    </a:lnTo>
                    <a:lnTo>
                      <a:pt x="1109" y="155"/>
                    </a:lnTo>
                    <a:lnTo>
                      <a:pt x="1106" y="120"/>
                    </a:lnTo>
                    <a:lnTo>
                      <a:pt x="1106" y="89"/>
                    </a:lnTo>
                    <a:lnTo>
                      <a:pt x="1111" y="62"/>
                    </a:lnTo>
                    <a:lnTo>
                      <a:pt x="1120" y="38"/>
                    </a:lnTo>
                    <a:lnTo>
                      <a:pt x="1137" y="18"/>
                    </a:lnTo>
                    <a:lnTo>
                      <a:pt x="1160" y="4"/>
                    </a:lnTo>
                    <a:lnTo>
                      <a:pt x="12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6" name="Freeform 9">
                <a:extLst>
                  <a:ext uri="{FF2B5EF4-FFF2-40B4-BE49-F238E27FC236}">
                    <a16:creationId xmlns:a16="http://schemas.microsoft.com/office/drawing/2014/main" id="{F8A9F68D-7961-4790-BD5F-A843AE71DC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419872" y="1175323"/>
                <a:ext cx="388063" cy="272151"/>
              </a:xfrm>
              <a:custGeom>
                <a:avLst/>
                <a:gdLst>
                  <a:gd name="T0" fmla="*/ 1182 w 4436"/>
                  <a:gd name="T1" fmla="*/ 1064 h 3111"/>
                  <a:gd name="T2" fmla="*/ 1302 w 4436"/>
                  <a:gd name="T3" fmla="*/ 1351 h 3111"/>
                  <a:gd name="T4" fmla="*/ 1236 w 4436"/>
                  <a:gd name="T5" fmla="*/ 1649 h 3111"/>
                  <a:gd name="T6" fmla="*/ 976 w 4436"/>
                  <a:gd name="T7" fmla="*/ 1793 h 3111"/>
                  <a:gd name="T8" fmla="*/ 702 w 4436"/>
                  <a:gd name="T9" fmla="*/ 1633 h 3111"/>
                  <a:gd name="T10" fmla="*/ 611 w 4436"/>
                  <a:gd name="T11" fmla="*/ 1300 h 3111"/>
                  <a:gd name="T12" fmla="*/ 744 w 4436"/>
                  <a:gd name="T13" fmla="*/ 1027 h 3111"/>
                  <a:gd name="T14" fmla="*/ 3564 w 4436"/>
                  <a:gd name="T15" fmla="*/ 958 h 3111"/>
                  <a:gd name="T16" fmla="*/ 3798 w 4436"/>
                  <a:gd name="T17" fmla="*/ 1113 h 3111"/>
                  <a:gd name="T18" fmla="*/ 3851 w 4436"/>
                  <a:gd name="T19" fmla="*/ 1396 h 3111"/>
                  <a:gd name="T20" fmla="*/ 3749 w 4436"/>
                  <a:gd name="T21" fmla="*/ 1671 h 3111"/>
                  <a:gd name="T22" fmla="*/ 3520 w 4436"/>
                  <a:gd name="T23" fmla="*/ 1795 h 3111"/>
                  <a:gd name="T24" fmla="*/ 3235 w 4436"/>
                  <a:gd name="T25" fmla="*/ 1644 h 3111"/>
                  <a:gd name="T26" fmla="*/ 3167 w 4436"/>
                  <a:gd name="T27" fmla="*/ 1302 h 3111"/>
                  <a:gd name="T28" fmla="*/ 3325 w 4436"/>
                  <a:gd name="T29" fmla="*/ 1027 h 3111"/>
                  <a:gd name="T30" fmla="*/ 2318 w 4436"/>
                  <a:gd name="T31" fmla="*/ 2 h 3111"/>
                  <a:gd name="T32" fmla="*/ 2613 w 4436"/>
                  <a:gd name="T33" fmla="*/ 102 h 3111"/>
                  <a:gd name="T34" fmla="*/ 2871 w 4436"/>
                  <a:gd name="T35" fmla="*/ 233 h 3111"/>
                  <a:gd name="T36" fmla="*/ 3215 w 4436"/>
                  <a:gd name="T37" fmla="*/ 218 h 3111"/>
                  <a:gd name="T38" fmla="*/ 3642 w 4436"/>
                  <a:gd name="T39" fmla="*/ 153 h 3111"/>
                  <a:gd name="T40" fmla="*/ 4082 w 4436"/>
                  <a:gd name="T41" fmla="*/ 240 h 3111"/>
                  <a:gd name="T42" fmla="*/ 4364 w 4436"/>
                  <a:gd name="T43" fmla="*/ 467 h 3111"/>
                  <a:gd name="T44" fmla="*/ 4418 w 4436"/>
                  <a:gd name="T45" fmla="*/ 884 h 3111"/>
                  <a:gd name="T46" fmla="*/ 4222 w 4436"/>
                  <a:gd name="T47" fmla="*/ 1284 h 3111"/>
                  <a:gd name="T48" fmla="*/ 3955 w 4436"/>
                  <a:gd name="T49" fmla="*/ 1565 h 3111"/>
                  <a:gd name="T50" fmla="*/ 3944 w 4436"/>
                  <a:gd name="T51" fmla="*/ 1400 h 3111"/>
                  <a:gd name="T52" fmla="*/ 3880 w 4436"/>
                  <a:gd name="T53" fmla="*/ 1027 h 3111"/>
                  <a:gd name="T54" fmla="*/ 4071 w 4436"/>
                  <a:gd name="T55" fmla="*/ 1022 h 3111"/>
                  <a:gd name="T56" fmla="*/ 4236 w 4436"/>
                  <a:gd name="T57" fmla="*/ 831 h 3111"/>
                  <a:gd name="T58" fmla="*/ 4167 w 4436"/>
                  <a:gd name="T59" fmla="*/ 562 h 3111"/>
                  <a:gd name="T60" fmla="*/ 3938 w 4436"/>
                  <a:gd name="T61" fmla="*/ 438 h 3111"/>
                  <a:gd name="T62" fmla="*/ 3584 w 4436"/>
                  <a:gd name="T63" fmla="*/ 431 h 3111"/>
                  <a:gd name="T64" fmla="*/ 3165 w 4436"/>
                  <a:gd name="T65" fmla="*/ 582 h 3111"/>
                  <a:gd name="T66" fmla="*/ 2933 w 4436"/>
                  <a:gd name="T67" fmla="*/ 918 h 3111"/>
                  <a:gd name="T68" fmla="*/ 2865 w 4436"/>
                  <a:gd name="T69" fmla="*/ 1396 h 3111"/>
                  <a:gd name="T70" fmla="*/ 2738 w 4436"/>
                  <a:gd name="T71" fmla="*/ 1847 h 3111"/>
                  <a:gd name="T72" fmla="*/ 2513 w 4436"/>
                  <a:gd name="T73" fmla="*/ 2264 h 3111"/>
                  <a:gd name="T74" fmla="*/ 2347 w 4436"/>
                  <a:gd name="T75" fmla="*/ 2738 h 3111"/>
                  <a:gd name="T76" fmla="*/ 2309 w 4436"/>
                  <a:gd name="T77" fmla="*/ 3084 h 3111"/>
                  <a:gd name="T78" fmla="*/ 2198 w 4436"/>
                  <a:gd name="T79" fmla="*/ 3104 h 3111"/>
                  <a:gd name="T80" fmla="*/ 2155 w 4436"/>
                  <a:gd name="T81" fmla="*/ 2942 h 3111"/>
                  <a:gd name="T82" fmla="*/ 2029 w 4436"/>
                  <a:gd name="T83" fmla="*/ 2424 h 3111"/>
                  <a:gd name="T84" fmla="*/ 1798 w 4436"/>
                  <a:gd name="T85" fmla="*/ 2005 h 3111"/>
                  <a:gd name="T86" fmla="*/ 1615 w 4436"/>
                  <a:gd name="T87" fmla="*/ 1584 h 3111"/>
                  <a:gd name="T88" fmla="*/ 1542 w 4436"/>
                  <a:gd name="T89" fmla="*/ 1105 h 3111"/>
                  <a:gd name="T90" fmla="*/ 1407 w 4436"/>
                  <a:gd name="T91" fmla="*/ 691 h 3111"/>
                  <a:gd name="T92" fmla="*/ 1093 w 4436"/>
                  <a:gd name="T93" fmla="*/ 475 h 3111"/>
                  <a:gd name="T94" fmla="*/ 640 w 4436"/>
                  <a:gd name="T95" fmla="*/ 424 h 3111"/>
                  <a:gd name="T96" fmla="*/ 360 w 4436"/>
                  <a:gd name="T97" fmla="*/ 509 h 3111"/>
                  <a:gd name="T98" fmla="*/ 191 w 4436"/>
                  <a:gd name="T99" fmla="*/ 715 h 3111"/>
                  <a:gd name="T100" fmla="*/ 260 w 4436"/>
                  <a:gd name="T101" fmla="*/ 965 h 3111"/>
                  <a:gd name="T102" fmla="*/ 451 w 4436"/>
                  <a:gd name="T103" fmla="*/ 1044 h 3111"/>
                  <a:gd name="T104" fmla="*/ 513 w 4436"/>
                  <a:gd name="T105" fmla="*/ 1213 h 3111"/>
                  <a:gd name="T106" fmla="*/ 547 w 4436"/>
                  <a:gd name="T107" fmla="*/ 1607 h 3111"/>
                  <a:gd name="T108" fmla="*/ 204 w 4436"/>
                  <a:gd name="T109" fmla="*/ 1264 h 3111"/>
                  <a:gd name="T110" fmla="*/ 16 w 4436"/>
                  <a:gd name="T111" fmla="*/ 889 h 3111"/>
                  <a:gd name="T112" fmla="*/ 69 w 4436"/>
                  <a:gd name="T113" fmla="*/ 493 h 3111"/>
                  <a:gd name="T114" fmla="*/ 371 w 4436"/>
                  <a:gd name="T115" fmla="*/ 240 h 3111"/>
                  <a:gd name="T116" fmla="*/ 815 w 4436"/>
                  <a:gd name="T117" fmla="*/ 145 h 3111"/>
                  <a:gd name="T118" fmla="*/ 1333 w 4436"/>
                  <a:gd name="T119" fmla="*/ 215 h 3111"/>
                  <a:gd name="T120" fmla="*/ 1669 w 4436"/>
                  <a:gd name="T121" fmla="*/ 235 h 3111"/>
                  <a:gd name="T122" fmla="*/ 1876 w 4436"/>
                  <a:gd name="T123" fmla="*/ 115 h 3111"/>
                  <a:gd name="T124" fmla="*/ 2125 w 4436"/>
                  <a:gd name="T125" fmla="*/ 9 h 3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4436" h="3111">
                    <a:moveTo>
                      <a:pt x="951" y="956"/>
                    </a:moveTo>
                    <a:lnTo>
                      <a:pt x="1005" y="964"/>
                    </a:lnTo>
                    <a:lnTo>
                      <a:pt x="1056" y="978"/>
                    </a:lnTo>
                    <a:lnTo>
                      <a:pt x="1104" y="1002"/>
                    </a:lnTo>
                    <a:lnTo>
                      <a:pt x="1144" y="1029"/>
                    </a:lnTo>
                    <a:lnTo>
                      <a:pt x="1182" y="1064"/>
                    </a:lnTo>
                    <a:lnTo>
                      <a:pt x="1213" y="1104"/>
                    </a:lnTo>
                    <a:lnTo>
                      <a:pt x="1240" y="1147"/>
                    </a:lnTo>
                    <a:lnTo>
                      <a:pt x="1264" y="1196"/>
                    </a:lnTo>
                    <a:lnTo>
                      <a:pt x="1282" y="1245"/>
                    </a:lnTo>
                    <a:lnTo>
                      <a:pt x="1295" y="1298"/>
                    </a:lnTo>
                    <a:lnTo>
                      <a:pt x="1302" y="1351"/>
                    </a:lnTo>
                    <a:lnTo>
                      <a:pt x="1304" y="1404"/>
                    </a:lnTo>
                    <a:lnTo>
                      <a:pt x="1302" y="1458"/>
                    </a:lnTo>
                    <a:lnTo>
                      <a:pt x="1293" y="1509"/>
                    </a:lnTo>
                    <a:lnTo>
                      <a:pt x="1280" y="1560"/>
                    </a:lnTo>
                    <a:lnTo>
                      <a:pt x="1262" y="1605"/>
                    </a:lnTo>
                    <a:lnTo>
                      <a:pt x="1236" y="1649"/>
                    </a:lnTo>
                    <a:lnTo>
                      <a:pt x="1207" y="1689"/>
                    </a:lnTo>
                    <a:lnTo>
                      <a:pt x="1173" y="1724"/>
                    </a:lnTo>
                    <a:lnTo>
                      <a:pt x="1131" y="1751"/>
                    </a:lnTo>
                    <a:lnTo>
                      <a:pt x="1084" y="1773"/>
                    </a:lnTo>
                    <a:lnTo>
                      <a:pt x="1033" y="1787"/>
                    </a:lnTo>
                    <a:lnTo>
                      <a:pt x="976" y="1793"/>
                    </a:lnTo>
                    <a:lnTo>
                      <a:pt x="922" y="1785"/>
                    </a:lnTo>
                    <a:lnTo>
                      <a:pt x="871" y="1771"/>
                    </a:lnTo>
                    <a:lnTo>
                      <a:pt x="822" y="1747"/>
                    </a:lnTo>
                    <a:lnTo>
                      <a:pt x="778" y="1715"/>
                    </a:lnTo>
                    <a:lnTo>
                      <a:pt x="738" y="1676"/>
                    </a:lnTo>
                    <a:lnTo>
                      <a:pt x="702" y="1633"/>
                    </a:lnTo>
                    <a:lnTo>
                      <a:pt x="671" y="1584"/>
                    </a:lnTo>
                    <a:lnTo>
                      <a:pt x="645" y="1531"/>
                    </a:lnTo>
                    <a:lnTo>
                      <a:pt x="627" y="1475"/>
                    </a:lnTo>
                    <a:lnTo>
                      <a:pt x="615" y="1418"/>
                    </a:lnTo>
                    <a:lnTo>
                      <a:pt x="609" y="1360"/>
                    </a:lnTo>
                    <a:lnTo>
                      <a:pt x="611" y="1300"/>
                    </a:lnTo>
                    <a:lnTo>
                      <a:pt x="620" y="1244"/>
                    </a:lnTo>
                    <a:lnTo>
                      <a:pt x="636" y="1185"/>
                    </a:lnTo>
                    <a:lnTo>
                      <a:pt x="656" y="1135"/>
                    </a:lnTo>
                    <a:lnTo>
                      <a:pt x="680" y="1093"/>
                    </a:lnTo>
                    <a:lnTo>
                      <a:pt x="709" y="1056"/>
                    </a:lnTo>
                    <a:lnTo>
                      <a:pt x="744" y="1027"/>
                    </a:lnTo>
                    <a:lnTo>
                      <a:pt x="785" y="1002"/>
                    </a:lnTo>
                    <a:lnTo>
                      <a:pt x="835" y="978"/>
                    </a:lnTo>
                    <a:lnTo>
                      <a:pt x="893" y="960"/>
                    </a:lnTo>
                    <a:lnTo>
                      <a:pt x="951" y="956"/>
                    </a:lnTo>
                    <a:close/>
                    <a:moveTo>
                      <a:pt x="3504" y="955"/>
                    </a:moveTo>
                    <a:lnTo>
                      <a:pt x="3564" y="958"/>
                    </a:lnTo>
                    <a:lnTo>
                      <a:pt x="3616" y="969"/>
                    </a:lnTo>
                    <a:lnTo>
                      <a:pt x="3664" y="987"/>
                    </a:lnTo>
                    <a:lnTo>
                      <a:pt x="3705" y="1011"/>
                    </a:lnTo>
                    <a:lnTo>
                      <a:pt x="3742" y="1040"/>
                    </a:lnTo>
                    <a:lnTo>
                      <a:pt x="3773" y="1075"/>
                    </a:lnTo>
                    <a:lnTo>
                      <a:pt x="3798" y="1113"/>
                    </a:lnTo>
                    <a:lnTo>
                      <a:pt x="3818" y="1155"/>
                    </a:lnTo>
                    <a:lnTo>
                      <a:pt x="3835" y="1200"/>
                    </a:lnTo>
                    <a:lnTo>
                      <a:pt x="3845" y="1247"/>
                    </a:lnTo>
                    <a:lnTo>
                      <a:pt x="3853" y="1296"/>
                    </a:lnTo>
                    <a:lnTo>
                      <a:pt x="3853" y="1347"/>
                    </a:lnTo>
                    <a:lnTo>
                      <a:pt x="3851" y="1396"/>
                    </a:lnTo>
                    <a:lnTo>
                      <a:pt x="3844" y="1447"/>
                    </a:lnTo>
                    <a:lnTo>
                      <a:pt x="3833" y="1496"/>
                    </a:lnTo>
                    <a:lnTo>
                      <a:pt x="3818" y="1544"/>
                    </a:lnTo>
                    <a:lnTo>
                      <a:pt x="3798" y="1589"/>
                    </a:lnTo>
                    <a:lnTo>
                      <a:pt x="3775" y="1633"/>
                    </a:lnTo>
                    <a:lnTo>
                      <a:pt x="3749" y="1671"/>
                    </a:lnTo>
                    <a:lnTo>
                      <a:pt x="3718" y="1705"/>
                    </a:lnTo>
                    <a:lnTo>
                      <a:pt x="3685" y="1736"/>
                    </a:lnTo>
                    <a:lnTo>
                      <a:pt x="3649" y="1760"/>
                    </a:lnTo>
                    <a:lnTo>
                      <a:pt x="3609" y="1778"/>
                    </a:lnTo>
                    <a:lnTo>
                      <a:pt x="3565" y="1791"/>
                    </a:lnTo>
                    <a:lnTo>
                      <a:pt x="3520" y="1795"/>
                    </a:lnTo>
                    <a:lnTo>
                      <a:pt x="3473" y="1791"/>
                    </a:lnTo>
                    <a:lnTo>
                      <a:pt x="3413" y="1776"/>
                    </a:lnTo>
                    <a:lnTo>
                      <a:pt x="3360" y="1755"/>
                    </a:lnTo>
                    <a:lnTo>
                      <a:pt x="3313" y="1724"/>
                    </a:lnTo>
                    <a:lnTo>
                      <a:pt x="3271" y="1687"/>
                    </a:lnTo>
                    <a:lnTo>
                      <a:pt x="3235" y="1644"/>
                    </a:lnTo>
                    <a:lnTo>
                      <a:pt x="3205" y="1596"/>
                    </a:lnTo>
                    <a:lnTo>
                      <a:pt x="3184" y="1544"/>
                    </a:lnTo>
                    <a:lnTo>
                      <a:pt x="3169" y="1487"/>
                    </a:lnTo>
                    <a:lnTo>
                      <a:pt x="3160" y="1427"/>
                    </a:lnTo>
                    <a:lnTo>
                      <a:pt x="3160" y="1365"/>
                    </a:lnTo>
                    <a:lnTo>
                      <a:pt x="3167" y="1302"/>
                    </a:lnTo>
                    <a:lnTo>
                      <a:pt x="3184" y="1238"/>
                    </a:lnTo>
                    <a:lnTo>
                      <a:pt x="3207" y="1175"/>
                    </a:lnTo>
                    <a:lnTo>
                      <a:pt x="3233" y="1127"/>
                    </a:lnTo>
                    <a:lnTo>
                      <a:pt x="3260" y="1087"/>
                    </a:lnTo>
                    <a:lnTo>
                      <a:pt x="3291" y="1053"/>
                    </a:lnTo>
                    <a:lnTo>
                      <a:pt x="3325" y="1027"/>
                    </a:lnTo>
                    <a:lnTo>
                      <a:pt x="3362" y="1004"/>
                    </a:lnTo>
                    <a:lnTo>
                      <a:pt x="3405" y="985"/>
                    </a:lnTo>
                    <a:lnTo>
                      <a:pt x="3451" y="969"/>
                    </a:lnTo>
                    <a:lnTo>
                      <a:pt x="3504" y="955"/>
                    </a:lnTo>
                    <a:close/>
                    <a:moveTo>
                      <a:pt x="2253" y="0"/>
                    </a:moveTo>
                    <a:lnTo>
                      <a:pt x="2318" y="2"/>
                    </a:lnTo>
                    <a:lnTo>
                      <a:pt x="2378" y="9"/>
                    </a:lnTo>
                    <a:lnTo>
                      <a:pt x="2433" y="22"/>
                    </a:lnTo>
                    <a:lnTo>
                      <a:pt x="2482" y="38"/>
                    </a:lnTo>
                    <a:lnTo>
                      <a:pt x="2529" y="58"/>
                    </a:lnTo>
                    <a:lnTo>
                      <a:pt x="2571" y="80"/>
                    </a:lnTo>
                    <a:lnTo>
                      <a:pt x="2613" y="102"/>
                    </a:lnTo>
                    <a:lnTo>
                      <a:pt x="2653" y="127"/>
                    </a:lnTo>
                    <a:lnTo>
                      <a:pt x="2693" y="151"/>
                    </a:lnTo>
                    <a:lnTo>
                      <a:pt x="2735" y="175"/>
                    </a:lnTo>
                    <a:lnTo>
                      <a:pt x="2776" y="196"/>
                    </a:lnTo>
                    <a:lnTo>
                      <a:pt x="2822" y="216"/>
                    </a:lnTo>
                    <a:lnTo>
                      <a:pt x="2871" y="233"/>
                    </a:lnTo>
                    <a:lnTo>
                      <a:pt x="2924" y="247"/>
                    </a:lnTo>
                    <a:lnTo>
                      <a:pt x="2982" y="255"/>
                    </a:lnTo>
                    <a:lnTo>
                      <a:pt x="3042" y="253"/>
                    </a:lnTo>
                    <a:lnTo>
                      <a:pt x="3100" y="245"/>
                    </a:lnTo>
                    <a:lnTo>
                      <a:pt x="3158" y="233"/>
                    </a:lnTo>
                    <a:lnTo>
                      <a:pt x="3215" y="218"/>
                    </a:lnTo>
                    <a:lnTo>
                      <a:pt x="3267" y="204"/>
                    </a:lnTo>
                    <a:lnTo>
                      <a:pt x="3316" y="191"/>
                    </a:lnTo>
                    <a:lnTo>
                      <a:pt x="3393" y="175"/>
                    </a:lnTo>
                    <a:lnTo>
                      <a:pt x="3473" y="162"/>
                    </a:lnTo>
                    <a:lnTo>
                      <a:pt x="3556" y="155"/>
                    </a:lnTo>
                    <a:lnTo>
                      <a:pt x="3642" y="153"/>
                    </a:lnTo>
                    <a:lnTo>
                      <a:pt x="3727" y="156"/>
                    </a:lnTo>
                    <a:lnTo>
                      <a:pt x="3809" y="164"/>
                    </a:lnTo>
                    <a:lnTo>
                      <a:pt x="3887" y="176"/>
                    </a:lnTo>
                    <a:lnTo>
                      <a:pt x="3960" y="195"/>
                    </a:lnTo>
                    <a:lnTo>
                      <a:pt x="4022" y="216"/>
                    </a:lnTo>
                    <a:lnTo>
                      <a:pt x="4082" y="240"/>
                    </a:lnTo>
                    <a:lnTo>
                      <a:pt x="4138" y="269"/>
                    </a:lnTo>
                    <a:lnTo>
                      <a:pt x="4193" y="300"/>
                    </a:lnTo>
                    <a:lnTo>
                      <a:pt x="4244" y="335"/>
                    </a:lnTo>
                    <a:lnTo>
                      <a:pt x="4289" y="375"/>
                    </a:lnTo>
                    <a:lnTo>
                      <a:pt x="4329" y="418"/>
                    </a:lnTo>
                    <a:lnTo>
                      <a:pt x="4364" y="467"/>
                    </a:lnTo>
                    <a:lnTo>
                      <a:pt x="4398" y="533"/>
                    </a:lnTo>
                    <a:lnTo>
                      <a:pt x="4420" y="602"/>
                    </a:lnTo>
                    <a:lnTo>
                      <a:pt x="4433" y="671"/>
                    </a:lnTo>
                    <a:lnTo>
                      <a:pt x="4436" y="742"/>
                    </a:lnTo>
                    <a:lnTo>
                      <a:pt x="4431" y="813"/>
                    </a:lnTo>
                    <a:lnTo>
                      <a:pt x="4418" y="884"/>
                    </a:lnTo>
                    <a:lnTo>
                      <a:pt x="4398" y="955"/>
                    </a:lnTo>
                    <a:lnTo>
                      <a:pt x="4371" y="1024"/>
                    </a:lnTo>
                    <a:lnTo>
                      <a:pt x="4340" y="1091"/>
                    </a:lnTo>
                    <a:lnTo>
                      <a:pt x="4304" y="1158"/>
                    </a:lnTo>
                    <a:lnTo>
                      <a:pt x="4265" y="1222"/>
                    </a:lnTo>
                    <a:lnTo>
                      <a:pt x="4222" y="1284"/>
                    </a:lnTo>
                    <a:lnTo>
                      <a:pt x="4178" y="1342"/>
                    </a:lnTo>
                    <a:lnTo>
                      <a:pt x="4133" y="1396"/>
                    </a:lnTo>
                    <a:lnTo>
                      <a:pt x="4087" y="1445"/>
                    </a:lnTo>
                    <a:lnTo>
                      <a:pt x="4042" y="1491"/>
                    </a:lnTo>
                    <a:lnTo>
                      <a:pt x="3996" y="1531"/>
                    </a:lnTo>
                    <a:lnTo>
                      <a:pt x="3955" y="1565"/>
                    </a:lnTo>
                    <a:lnTo>
                      <a:pt x="3916" y="1595"/>
                    </a:lnTo>
                    <a:lnTo>
                      <a:pt x="3904" y="1595"/>
                    </a:lnTo>
                    <a:lnTo>
                      <a:pt x="3904" y="1591"/>
                    </a:lnTo>
                    <a:lnTo>
                      <a:pt x="3924" y="1531"/>
                    </a:lnTo>
                    <a:lnTo>
                      <a:pt x="3936" y="1467"/>
                    </a:lnTo>
                    <a:lnTo>
                      <a:pt x="3944" y="1400"/>
                    </a:lnTo>
                    <a:lnTo>
                      <a:pt x="3944" y="1333"/>
                    </a:lnTo>
                    <a:lnTo>
                      <a:pt x="3940" y="1265"/>
                    </a:lnTo>
                    <a:lnTo>
                      <a:pt x="3933" y="1200"/>
                    </a:lnTo>
                    <a:lnTo>
                      <a:pt x="3918" y="1138"/>
                    </a:lnTo>
                    <a:lnTo>
                      <a:pt x="3902" y="1080"/>
                    </a:lnTo>
                    <a:lnTo>
                      <a:pt x="3880" y="1027"/>
                    </a:lnTo>
                    <a:lnTo>
                      <a:pt x="3880" y="1024"/>
                    </a:lnTo>
                    <a:lnTo>
                      <a:pt x="3916" y="1025"/>
                    </a:lnTo>
                    <a:lnTo>
                      <a:pt x="3955" y="1027"/>
                    </a:lnTo>
                    <a:lnTo>
                      <a:pt x="3993" y="1027"/>
                    </a:lnTo>
                    <a:lnTo>
                      <a:pt x="4033" y="1025"/>
                    </a:lnTo>
                    <a:lnTo>
                      <a:pt x="4071" y="1022"/>
                    </a:lnTo>
                    <a:lnTo>
                      <a:pt x="4107" y="1016"/>
                    </a:lnTo>
                    <a:lnTo>
                      <a:pt x="4140" y="1005"/>
                    </a:lnTo>
                    <a:lnTo>
                      <a:pt x="4171" y="993"/>
                    </a:lnTo>
                    <a:lnTo>
                      <a:pt x="4195" y="976"/>
                    </a:lnTo>
                    <a:lnTo>
                      <a:pt x="4213" y="955"/>
                    </a:lnTo>
                    <a:lnTo>
                      <a:pt x="4236" y="831"/>
                    </a:lnTo>
                    <a:lnTo>
                      <a:pt x="4242" y="775"/>
                    </a:lnTo>
                    <a:lnTo>
                      <a:pt x="4240" y="724"/>
                    </a:lnTo>
                    <a:lnTo>
                      <a:pt x="4231" y="676"/>
                    </a:lnTo>
                    <a:lnTo>
                      <a:pt x="4215" y="635"/>
                    </a:lnTo>
                    <a:lnTo>
                      <a:pt x="4193" y="596"/>
                    </a:lnTo>
                    <a:lnTo>
                      <a:pt x="4167" y="562"/>
                    </a:lnTo>
                    <a:lnTo>
                      <a:pt x="4136" y="533"/>
                    </a:lnTo>
                    <a:lnTo>
                      <a:pt x="4102" y="505"/>
                    </a:lnTo>
                    <a:lnTo>
                      <a:pt x="4065" y="484"/>
                    </a:lnTo>
                    <a:lnTo>
                      <a:pt x="4027" y="465"/>
                    </a:lnTo>
                    <a:lnTo>
                      <a:pt x="3987" y="451"/>
                    </a:lnTo>
                    <a:lnTo>
                      <a:pt x="3938" y="438"/>
                    </a:lnTo>
                    <a:lnTo>
                      <a:pt x="3884" y="427"/>
                    </a:lnTo>
                    <a:lnTo>
                      <a:pt x="3824" y="422"/>
                    </a:lnTo>
                    <a:lnTo>
                      <a:pt x="3762" y="418"/>
                    </a:lnTo>
                    <a:lnTo>
                      <a:pt x="3700" y="418"/>
                    </a:lnTo>
                    <a:lnTo>
                      <a:pt x="3640" y="424"/>
                    </a:lnTo>
                    <a:lnTo>
                      <a:pt x="3584" y="431"/>
                    </a:lnTo>
                    <a:lnTo>
                      <a:pt x="3500" y="449"/>
                    </a:lnTo>
                    <a:lnTo>
                      <a:pt x="3424" y="467"/>
                    </a:lnTo>
                    <a:lnTo>
                      <a:pt x="3351" y="491"/>
                    </a:lnTo>
                    <a:lnTo>
                      <a:pt x="3284" y="516"/>
                    </a:lnTo>
                    <a:lnTo>
                      <a:pt x="3222" y="547"/>
                    </a:lnTo>
                    <a:lnTo>
                      <a:pt x="3165" y="582"/>
                    </a:lnTo>
                    <a:lnTo>
                      <a:pt x="3113" y="622"/>
                    </a:lnTo>
                    <a:lnTo>
                      <a:pt x="3067" y="669"/>
                    </a:lnTo>
                    <a:lnTo>
                      <a:pt x="3025" y="720"/>
                    </a:lnTo>
                    <a:lnTo>
                      <a:pt x="2989" y="780"/>
                    </a:lnTo>
                    <a:lnTo>
                      <a:pt x="2958" y="845"/>
                    </a:lnTo>
                    <a:lnTo>
                      <a:pt x="2933" y="918"/>
                    </a:lnTo>
                    <a:lnTo>
                      <a:pt x="2913" y="993"/>
                    </a:lnTo>
                    <a:lnTo>
                      <a:pt x="2900" y="1069"/>
                    </a:lnTo>
                    <a:lnTo>
                      <a:pt x="2889" y="1151"/>
                    </a:lnTo>
                    <a:lnTo>
                      <a:pt x="2882" y="1231"/>
                    </a:lnTo>
                    <a:lnTo>
                      <a:pt x="2875" y="1315"/>
                    </a:lnTo>
                    <a:lnTo>
                      <a:pt x="2865" y="1396"/>
                    </a:lnTo>
                    <a:lnTo>
                      <a:pt x="2856" y="1476"/>
                    </a:lnTo>
                    <a:lnTo>
                      <a:pt x="2844" y="1555"/>
                    </a:lnTo>
                    <a:lnTo>
                      <a:pt x="2827" y="1629"/>
                    </a:lnTo>
                    <a:lnTo>
                      <a:pt x="2804" y="1698"/>
                    </a:lnTo>
                    <a:lnTo>
                      <a:pt x="2773" y="1775"/>
                    </a:lnTo>
                    <a:lnTo>
                      <a:pt x="2738" y="1847"/>
                    </a:lnTo>
                    <a:lnTo>
                      <a:pt x="2702" y="1918"/>
                    </a:lnTo>
                    <a:lnTo>
                      <a:pt x="2664" y="1987"/>
                    </a:lnTo>
                    <a:lnTo>
                      <a:pt x="2625" y="2056"/>
                    </a:lnTo>
                    <a:lnTo>
                      <a:pt x="2587" y="2124"/>
                    </a:lnTo>
                    <a:lnTo>
                      <a:pt x="2549" y="2193"/>
                    </a:lnTo>
                    <a:lnTo>
                      <a:pt x="2513" y="2264"/>
                    </a:lnTo>
                    <a:lnTo>
                      <a:pt x="2476" y="2335"/>
                    </a:lnTo>
                    <a:lnTo>
                      <a:pt x="2444" y="2409"/>
                    </a:lnTo>
                    <a:lnTo>
                      <a:pt x="2415" y="2485"/>
                    </a:lnTo>
                    <a:lnTo>
                      <a:pt x="2387" y="2565"/>
                    </a:lnTo>
                    <a:lnTo>
                      <a:pt x="2365" y="2649"/>
                    </a:lnTo>
                    <a:lnTo>
                      <a:pt x="2347" y="2738"/>
                    </a:lnTo>
                    <a:lnTo>
                      <a:pt x="2336" y="2833"/>
                    </a:lnTo>
                    <a:lnTo>
                      <a:pt x="2331" y="2933"/>
                    </a:lnTo>
                    <a:lnTo>
                      <a:pt x="2333" y="3038"/>
                    </a:lnTo>
                    <a:lnTo>
                      <a:pt x="2324" y="3056"/>
                    </a:lnTo>
                    <a:lnTo>
                      <a:pt x="2316" y="3071"/>
                    </a:lnTo>
                    <a:lnTo>
                      <a:pt x="2309" y="3084"/>
                    </a:lnTo>
                    <a:lnTo>
                      <a:pt x="2300" y="3095"/>
                    </a:lnTo>
                    <a:lnTo>
                      <a:pt x="2287" y="3104"/>
                    </a:lnTo>
                    <a:lnTo>
                      <a:pt x="2269" y="3109"/>
                    </a:lnTo>
                    <a:lnTo>
                      <a:pt x="2244" y="3111"/>
                    </a:lnTo>
                    <a:lnTo>
                      <a:pt x="2218" y="3109"/>
                    </a:lnTo>
                    <a:lnTo>
                      <a:pt x="2198" y="3104"/>
                    </a:lnTo>
                    <a:lnTo>
                      <a:pt x="2184" y="3096"/>
                    </a:lnTo>
                    <a:lnTo>
                      <a:pt x="2173" y="3085"/>
                    </a:lnTo>
                    <a:lnTo>
                      <a:pt x="2165" y="3073"/>
                    </a:lnTo>
                    <a:lnTo>
                      <a:pt x="2160" y="3060"/>
                    </a:lnTo>
                    <a:lnTo>
                      <a:pt x="2156" y="3047"/>
                    </a:lnTo>
                    <a:lnTo>
                      <a:pt x="2155" y="2942"/>
                    </a:lnTo>
                    <a:lnTo>
                      <a:pt x="2147" y="2844"/>
                    </a:lnTo>
                    <a:lnTo>
                      <a:pt x="2133" y="2749"/>
                    </a:lnTo>
                    <a:lnTo>
                      <a:pt x="2115" y="2662"/>
                    </a:lnTo>
                    <a:lnTo>
                      <a:pt x="2089" y="2578"/>
                    </a:lnTo>
                    <a:lnTo>
                      <a:pt x="2062" y="2498"/>
                    </a:lnTo>
                    <a:lnTo>
                      <a:pt x="2029" y="2424"/>
                    </a:lnTo>
                    <a:lnTo>
                      <a:pt x="1995" y="2349"/>
                    </a:lnTo>
                    <a:lnTo>
                      <a:pt x="1956" y="2278"/>
                    </a:lnTo>
                    <a:lnTo>
                      <a:pt x="1918" y="2209"/>
                    </a:lnTo>
                    <a:lnTo>
                      <a:pt x="1878" y="2142"/>
                    </a:lnTo>
                    <a:lnTo>
                      <a:pt x="1838" y="2073"/>
                    </a:lnTo>
                    <a:lnTo>
                      <a:pt x="1798" y="2005"/>
                    </a:lnTo>
                    <a:lnTo>
                      <a:pt x="1760" y="1936"/>
                    </a:lnTo>
                    <a:lnTo>
                      <a:pt x="1724" y="1865"/>
                    </a:lnTo>
                    <a:lnTo>
                      <a:pt x="1687" y="1795"/>
                    </a:lnTo>
                    <a:lnTo>
                      <a:pt x="1656" y="1720"/>
                    </a:lnTo>
                    <a:lnTo>
                      <a:pt x="1633" y="1653"/>
                    </a:lnTo>
                    <a:lnTo>
                      <a:pt x="1615" y="1584"/>
                    </a:lnTo>
                    <a:lnTo>
                      <a:pt x="1600" y="1507"/>
                    </a:lnTo>
                    <a:lnTo>
                      <a:pt x="1587" y="1429"/>
                    </a:lnTo>
                    <a:lnTo>
                      <a:pt x="1575" y="1349"/>
                    </a:lnTo>
                    <a:lnTo>
                      <a:pt x="1565" y="1267"/>
                    </a:lnTo>
                    <a:lnTo>
                      <a:pt x="1555" y="1185"/>
                    </a:lnTo>
                    <a:lnTo>
                      <a:pt x="1542" y="1105"/>
                    </a:lnTo>
                    <a:lnTo>
                      <a:pt x="1529" y="1025"/>
                    </a:lnTo>
                    <a:lnTo>
                      <a:pt x="1515" y="949"/>
                    </a:lnTo>
                    <a:lnTo>
                      <a:pt x="1495" y="876"/>
                    </a:lnTo>
                    <a:lnTo>
                      <a:pt x="1471" y="809"/>
                    </a:lnTo>
                    <a:lnTo>
                      <a:pt x="1442" y="745"/>
                    </a:lnTo>
                    <a:lnTo>
                      <a:pt x="1407" y="691"/>
                    </a:lnTo>
                    <a:lnTo>
                      <a:pt x="1369" y="644"/>
                    </a:lnTo>
                    <a:lnTo>
                      <a:pt x="1324" y="602"/>
                    </a:lnTo>
                    <a:lnTo>
                      <a:pt x="1273" y="562"/>
                    </a:lnTo>
                    <a:lnTo>
                      <a:pt x="1216" y="529"/>
                    </a:lnTo>
                    <a:lnTo>
                      <a:pt x="1156" y="500"/>
                    </a:lnTo>
                    <a:lnTo>
                      <a:pt x="1093" y="475"/>
                    </a:lnTo>
                    <a:lnTo>
                      <a:pt x="1025" y="453"/>
                    </a:lnTo>
                    <a:lnTo>
                      <a:pt x="956" y="435"/>
                    </a:lnTo>
                    <a:lnTo>
                      <a:pt x="800" y="424"/>
                    </a:lnTo>
                    <a:lnTo>
                      <a:pt x="749" y="418"/>
                    </a:lnTo>
                    <a:lnTo>
                      <a:pt x="695" y="418"/>
                    </a:lnTo>
                    <a:lnTo>
                      <a:pt x="640" y="424"/>
                    </a:lnTo>
                    <a:lnTo>
                      <a:pt x="585" y="433"/>
                    </a:lnTo>
                    <a:lnTo>
                      <a:pt x="536" y="444"/>
                    </a:lnTo>
                    <a:lnTo>
                      <a:pt x="493" y="455"/>
                    </a:lnTo>
                    <a:lnTo>
                      <a:pt x="447" y="471"/>
                    </a:lnTo>
                    <a:lnTo>
                      <a:pt x="402" y="489"/>
                    </a:lnTo>
                    <a:lnTo>
                      <a:pt x="360" y="509"/>
                    </a:lnTo>
                    <a:lnTo>
                      <a:pt x="320" y="535"/>
                    </a:lnTo>
                    <a:lnTo>
                      <a:pt x="284" y="562"/>
                    </a:lnTo>
                    <a:lnTo>
                      <a:pt x="251" y="595"/>
                    </a:lnTo>
                    <a:lnTo>
                      <a:pt x="224" y="631"/>
                    </a:lnTo>
                    <a:lnTo>
                      <a:pt x="204" y="671"/>
                    </a:lnTo>
                    <a:lnTo>
                      <a:pt x="191" y="715"/>
                    </a:lnTo>
                    <a:lnTo>
                      <a:pt x="187" y="760"/>
                    </a:lnTo>
                    <a:lnTo>
                      <a:pt x="191" y="805"/>
                    </a:lnTo>
                    <a:lnTo>
                      <a:pt x="202" y="849"/>
                    </a:lnTo>
                    <a:lnTo>
                      <a:pt x="216" y="893"/>
                    </a:lnTo>
                    <a:lnTo>
                      <a:pt x="236" y="931"/>
                    </a:lnTo>
                    <a:lnTo>
                      <a:pt x="260" y="965"/>
                    </a:lnTo>
                    <a:lnTo>
                      <a:pt x="285" y="996"/>
                    </a:lnTo>
                    <a:lnTo>
                      <a:pt x="313" y="1020"/>
                    </a:lnTo>
                    <a:lnTo>
                      <a:pt x="340" y="1035"/>
                    </a:lnTo>
                    <a:lnTo>
                      <a:pt x="378" y="1045"/>
                    </a:lnTo>
                    <a:lnTo>
                      <a:pt x="415" y="1047"/>
                    </a:lnTo>
                    <a:lnTo>
                      <a:pt x="451" y="1044"/>
                    </a:lnTo>
                    <a:lnTo>
                      <a:pt x="487" y="1036"/>
                    </a:lnTo>
                    <a:lnTo>
                      <a:pt x="522" y="1027"/>
                    </a:lnTo>
                    <a:lnTo>
                      <a:pt x="555" y="1018"/>
                    </a:lnTo>
                    <a:lnTo>
                      <a:pt x="587" y="1011"/>
                    </a:lnTo>
                    <a:lnTo>
                      <a:pt x="527" y="1147"/>
                    </a:lnTo>
                    <a:lnTo>
                      <a:pt x="513" y="1213"/>
                    </a:lnTo>
                    <a:lnTo>
                      <a:pt x="505" y="1280"/>
                    </a:lnTo>
                    <a:lnTo>
                      <a:pt x="505" y="1349"/>
                    </a:lnTo>
                    <a:lnTo>
                      <a:pt x="511" y="1416"/>
                    </a:lnTo>
                    <a:lnTo>
                      <a:pt x="520" y="1484"/>
                    </a:lnTo>
                    <a:lnTo>
                      <a:pt x="533" y="1547"/>
                    </a:lnTo>
                    <a:lnTo>
                      <a:pt x="547" y="1607"/>
                    </a:lnTo>
                    <a:lnTo>
                      <a:pt x="482" y="1560"/>
                    </a:lnTo>
                    <a:lnTo>
                      <a:pt x="420" y="1507"/>
                    </a:lnTo>
                    <a:lnTo>
                      <a:pt x="360" y="1451"/>
                    </a:lnTo>
                    <a:lnTo>
                      <a:pt x="305" y="1391"/>
                    </a:lnTo>
                    <a:lnTo>
                      <a:pt x="253" y="1327"/>
                    </a:lnTo>
                    <a:lnTo>
                      <a:pt x="204" y="1264"/>
                    </a:lnTo>
                    <a:lnTo>
                      <a:pt x="165" y="1209"/>
                    </a:lnTo>
                    <a:lnTo>
                      <a:pt x="129" y="1155"/>
                    </a:lnTo>
                    <a:lnTo>
                      <a:pt x="96" y="1095"/>
                    </a:lnTo>
                    <a:lnTo>
                      <a:pt x="65" y="1033"/>
                    </a:lnTo>
                    <a:lnTo>
                      <a:pt x="40" y="967"/>
                    </a:lnTo>
                    <a:lnTo>
                      <a:pt x="16" y="889"/>
                    </a:lnTo>
                    <a:lnTo>
                      <a:pt x="4" y="813"/>
                    </a:lnTo>
                    <a:lnTo>
                      <a:pt x="0" y="742"/>
                    </a:lnTo>
                    <a:lnTo>
                      <a:pt x="5" y="675"/>
                    </a:lnTo>
                    <a:lnTo>
                      <a:pt x="18" y="609"/>
                    </a:lnTo>
                    <a:lnTo>
                      <a:pt x="40" y="549"/>
                    </a:lnTo>
                    <a:lnTo>
                      <a:pt x="69" y="493"/>
                    </a:lnTo>
                    <a:lnTo>
                      <a:pt x="105" y="440"/>
                    </a:lnTo>
                    <a:lnTo>
                      <a:pt x="147" y="393"/>
                    </a:lnTo>
                    <a:lnTo>
                      <a:pt x="195" y="347"/>
                    </a:lnTo>
                    <a:lnTo>
                      <a:pt x="249" y="307"/>
                    </a:lnTo>
                    <a:lnTo>
                      <a:pt x="307" y="273"/>
                    </a:lnTo>
                    <a:lnTo>
                      <a:pt x="371" y="240"/>
                    </a:lnTo>
                    <a:lnTo>
                      <a:pt x="436" y="213"/>
                    </a:lnTo>
                    <a:lnTo>
                      <a:pt x="507" y="191"/>
                    </a:lnTo>
                    <a:lnTo>
                      <a:pt x="580" y="173"/>
                    </a:lnTo>
                    <a:lnTo>
                      <a:pt x="656" y="158"/>
                    </a:lnTo>
                    <a:lnTo>
                      <a:pt x="735" y="151"/>
                    </a:lnTo>
                    <a:lnTo>
                      <a:pt x="815" y="145"/>
                    </a:lnTo>
                    <a:lnTo>
                      <a:pt x="895" y="147"/>
                    </a:lnTo>
                    <a:lnTo>
                      <a:pt x="975" y="153"/>
                    </a:lnTo>
                    <a:lnTo>
                      <a:pt x="1056" y="164"/>
                    </a:lnTo>
                    <a:lnTo>
                      <a:pt x="1236" y="187"/>
                    </a:lnTo>
                    <a:lnTo>
                      <a:pt x="1282" y="200"/>
                    </a:lnTo>
                    <a:lnTo>
                      <a:pt x="1333" y="215"/>
                    </a:lnTo>
                    <a:lnTo>
                      <a:pt x="1385" y="231"/>
                    </a:lnTo>
                    <a:lnTo>
                      <a:pt x="1444" y="244"/>
                    </a:lnTo>
                    <a:lnTo>
                      <a:pt x="1502" y="253"/>
                    </a:lnTo>
                    <a:lnTo>
                      <a:pt x="1562" y="255"/>
                    </a:lnTo>
                    <a:lnTo>
                      <a:pt x="1624" y="247"/>
                    </a:lnTo>
                    <a:lnTo>
                      <a:pt x="1669" y="235"/>
                    </a:lnTo>
                    <a:lnTo>
                      <a:pt x="1709" y="220"/>
                    </a:lnTo>
                    <a:lnTo>
                      <a:pt x="1745" y="202"/>
                    </a:lnTo>
                    <a:lnTo>
                      <a:pt x="1780" y="182"/>
                    </a:lnTo>
                    <a:lnTo>
                      <a:pt x="1813" y="160"/>
                    </a:lnTo>
                    <a:lnTo>
                      <a:pt x="1844" y="136"/>
                    </a:lnTo>
                    <a:lnTo>
                      <a:pt x="1876" y="115"/>
                    </a:lnTo>
                    <a:lnTo>
                      <a:pt x="1909" y="93"/>
                    </a:lnTo>
                    <a:lnTo>
                      <a:pt x="1944" y="71"/>
                    </a:lnTo>
                    <a:lnTo>
                      <a:pt x="1982" y="51"/>
                    </a:lnTo>
                    <a:lnTo>
                      <a:pt x="2025" y="35"/>
                    </a:lnTo>
                    <a:lnTo>
                      <a:pt x="2073" y="20"/>
                    </a:lnTo>
                    <a:lnTo>
                      <a:pt x="2125" y="9"/>
                    </a:lnTo>
                    <a:lnTo>
                      <a:pt x="2185" y="2"/>
                    </a:lnTo>
                    <a:lnTo>
                      <a:pt x="225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7" name="Freeform 18">
                <a:extLst>
                  <a:ext uri="{FF2B5EF4-FFF2-40B4-BE49-F238E27FC236}">
                    <a16:creationId xmlns:a16="http://schemas.microsoft.com/office/drawing/2014/main" id="{41E753F9-FC4C-4794-896F-2BABA6C4B8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42302" y="692696"/>
                <a:ext cx="273901" cy="333043"/>
              </a:xfrm>
              <a:custGeom>
                <a:avLst/>
                <a:gdLst>
                  <a:gd name="T0" fmla="*/ 1033 w 2487"/>
                  <a:gd name="T1" fmla="*/ 2647 h 3024"/>
                  <a:gd name="T2" fmla="*/ 1169 w 2487"/>
                  <a:gd name="T3" fmla="*/ 2318 h 3024"/>
                  <a:gd name="T4" fmla="*/ 1260 w 2487"/>
                  <a:gd name="T5" fmla="*/ 2242 h 3024"/>
                  <a:gd name="T6" fmla="*/ 1367 w 2487"/>
                  <a:gd name="T7" fmla="*/ 2700 h 3024"/>
                  <a:gd name="T8" fmla="*/ 1462 w 2487"/>
                  <a:gd name="T9" fmla="*/ 2265 h 3024"/>
                  <a:gd name="T10" fmla="*/ 1118 w 2487"/>
                  <a:gd name="T11" fmla="*/ 1982 h 3024"/>
                  <a:gd name="T12" fmla="*/ 1140 w 2487"/>
                  <a:gd name="T13" fmla="*/ 2189 h 3024"/>
                  <a:gd name="T14" fmla="*/ 1475 w 2487"/>
                  <a:gd name="T15" fmla="*/ 2080 h 3024"/>
                  <a:gd name="T16" fmla="*/ 1698 w 2487"/>
                  <a:gd name="T17" fmla="*/ 1654 h 3024"/>
                  <a:gd name="T18" fmla="*/ 1509 w 2487"/>
                  <a:gd name="T19" fmla="*/ 1891 h 3024"/>
                  <a:gd name="T20" fmla="*/ 1675 w 2487"/>
                  <a:gd name="T21" fmla="*/ 1876 h 3024"/>
                  <a:gd name="T22" fmla="*/ 1787 w 2487"/>
                  <a:gd name="T23" fmla="*/ 1649 h 3024"/>
                  <a:gd name="T24" fmla="*/ 1784 w 2487"/>
                  <a:gd name="T25" fmla="*/ 1573 h 3024"/>
                  <a:gd name="T26" fmla="*/ 1896 w 2487"/>
                  <a:gd name="T27" fmla="*/ 1634 h 3024"/>
                  <a:gd name="T28" fmla="*/ 1971 w 2487"/>
                  <a:gd name="T29" fmla="*/ 1433 h 3024"/>
                  <a:gd name="T30" fmla="*/ 1380 w 2487"/>
                  <a:gd name="T31" fmla="*/ 1365 h 3024"/>
                  <a:gd name="T32" fmla="*/ 1335 w 2487"/>
                  <a:gd name="T33" fmla="*/ 1805 h 3024"/>
                  <a:gd name="T34" fmla="*/ 1289 w 2487"/>
                  <a:gd name="T35" fmla="*/ 1393 h 3024"/>
                  <a:gd name="T36" fmla="*/ 1171 w 2487"/>
                  <a:gd name="T37" fmla="*/ 1469 h 3024"/>
                  <a:gd name="T38" fmla="*/ 1149 w 2487"/>
                  <a:gd name="T39" fmla="*/ 1791 h 3024"/>
                  <a:gd name="T40" fmla="*/ 1038 w 2487"/>
                  <a:gd name="T41" fmla="*/ 1416 h 3024"/>
                  <a:gd name="T42" fmla="*/ 1033 w 2487"/>
                  <a:gd name="T43" fmla="*/ 1638 h 3024"/>
                  <a:gd name="T44" fmla="*/ 1047 w 2487"/>
                  <a:gd name="T45" fmla="*/ 1831 h 3024"/>
                  <a:gd name="T46" fmla="*/ 904 w 2487"/>
                  <a:gd name="T47" fmla="*/ 1505 h 3024"/>
                  <a:gd name="T48" fmla="*/ 945 w 2487"/>
                  <a:gd name="T49" fmla="*/ 1756 h 3024"/>
                  <a:gd name="T50" fmla="*/ 1316 w 2487"/>
                  <a:gd name="T51" fmla="*/ 1891 h 3024"/>
                  <a:gd name="T52" fmla="*/ 1480 w 2487"/>
                  <a:gd name="T53" fmla="*/ 1520 h 3024"/>
                  <a:gd name="T54" fmla="*/ 622 w 2487"/>
                  <a:gd name="T55" fmla="*/ 1271 h 3024"/>
                  <a:gd name="T56" fmla="*/ 831 w 2487"/>
                  <a:gd name="T57" fmla="*/ 1405 h 3024"/>
                  <a:gd name="T58" fmla="*/ 1925 w 2487"/>
                  <a:gd name="T59" fmla="*/ 1156 h 3024"/>
                  <a:gd name="T60" fmla="*/ 1987 w 2487"/>
                  <a:gd name="T61" fmla="*/ 1218 h 3024"/>
                  <a:gd name="T62" fmla="*/ 878 w 2487"/>
                  <a:gd name="T63" fmla="*/ 1165 h 3024"/>
                  <a:gd name="T64" fmla="*/ 929 w 2487"/>
                  <a:gd name="T65" fmla="*/ 1384 h 3024"/>
                  <a:gd name="T66" fmla="*/ 989 w 2487"/>
                  <a:gd name="T67" fmla="*/ 1282 h 3024"/>
                  <a:gd name="T68" fmla="*/ 913 w 2487"/>
                  <a:gd name="T69" fmla="*/ 1064 h 3024"/>
                  <a:gd name="T70" fmla="*/ 593 w 2487"/>
                  <a:gd name="T71" fmla="*/ 1220 h 3024"/>
                  <a:gd name="T72" fmla="*/ 1429 w 2487"/>
                  <a:gd name="T73" fmla="*/ 976 h 3024"/>
                  <a:gd name="T74" fmla="*/ 1387 w 2487"/>
                  <a:gd name="T75" fmla="*/ 1276 h 3024"/>
                  <a:gd name="T76" fmla="*/ 1518 w 2487"/>
                  <a:gd name="T77" fmla="*/ 1231 h 3024"/>
                  <a:gd name="T78" fmla="*/ 1556 w 2487"/>
                  <a:gd name="T79" fmla="*/ 1002 h 3024"/>
                  <a:gd name="T80" fmla="*/ 1142 w 2487"/>
                  <a:gd name="T81" fmla="*/ 1094 h 3024"/>
                  <a:gd name="T82" fmla="*/ 1165 w 2487"/>
                  <a:gd name="T83" fmla="*/ 1298 h 3024"/>
                  <a:gd name="T84" fmla="*/ 1222 w 2487"/>
                  <a:gd name="T85" fmla="*/ 1136 h 3024"/>
                  <a:gd name="T86" fmla="*/ 489 w 2487"/>
                  <a:gd name="T87" fmla="*/ 916 h 3024"/>
                  <a:gd name="T88" fmla="*/ 540 w 2487"/>
                  <a:gd name="T89" fmla="*/ 902 h 3024"/>
                  <a:gd name="T90" fmla="*/ 798 w 2487"/>
                  <a:gd name="T91" fmla="*/ 938 h 3024"/>
                  <a:gd name="T92" fmla="*/ 855 w 2487"/>
                  <a:gd name="T93" fmla="*/ 927 h 3024"/>
                  <a:gd name="T94" fmla="*/ 1491 w 2487"/>
                  <a:gd name="T95" fmla="*/ 751 h 3024"/>
                  <a:gd name="T96" fmla="*/ 1533 w 2487"/>
                  <a:gd name="T97" fmla="*/ 840 h 3024"/>
                  <a:gd name="T98" fmla="*/ 1125 w 2487"/>
                  <a:gd name="T99" fmla="*/ 814 h 3024"/>
                  <a:gd name="T100" fmla="*/ 1222 w 2487"/>
                  <a:gd name="T101" fmla="*/ 898 h 3024"/>
                  <a:gd name="T102" fmla="*/ 762 w 2487"/>
                  <a:gd name="T103" fmla="*/ 596 h 3024"/>
                  <a:gd name="T104" fmla="*/ 825 w 2487"/>
                  <a:gd name="T105" fmla="*/ 734 h 3024"/>
                  <a:gd name="T106" fmla="*/ 775 w 2487"/>
                  <a:gd name="T107" fmla="*/ 604 h 3024"/>
                  <a:gd name="T108" fmla="*/ 1475 w 2487"/>
                  <a:gd name="T109" fmla="*/ 596 h 3024"/>
                  <a:gd name="T110" fmla="*/ 1535 w 2487"/>
                  <a:gd name="T111" fmla="*/ 433 h 3024"/>
                  <a:gd name="T112" fmla="*/ 1120 w 2487"/>
                  <a:gd name="T113" fmla="*/ 604 h 3024"/>
                  <a:gd name="T114" fmla="*/ 2304 w 2487"/>
                  <a:gd name="T115" fmla="*/ 173 h 3024"/>
                  <a:gd name="T116" fmla="*/ 167 w 2487"/>
                  <a:gd name="T117" fmla="*/ 2829 h 3024"/>
                  <a:gd name="T118" fmla="*/ 95 w 2487"/>
                  <a:gd name="T119" fmla="*/ 2914 h 3024"/>
                  <a:gd name="T120" fmla="*/ 2367 w 2487"/>
                  <a:gd name="T121" fmla="*/ 93 h 3024"/>
                  <a:gd name="T122" fmla="*/ 2464 w 2487"/>
                  <a:gd name="T123" fmla="*/ 3022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87" h="3024">
                    <a:moveTo>
                      <a:pt x="1073" y="2245"/>
                    </a:moveTo>
                    <a:lnTo>
                      <a:pt x="1058" y="2260"/>
                    </a:lnTo>
                    <a:lnTo>
                      <a:pt x="1047" y="2285"/>
                    </a:lnTo>
                    <a:lnTo>
                      <a:pt x="1038" y="2316"/>
                    </a:lnTo>
                    <a:lnTo>
                      <a:pt x="1031" y="2353"/>
                    </a:lnTo>
                    <a:lnTo>
                      <a:pt x="1027" y="2394"/>
                    </a:lnTo>
                    <a:lnTo>
                      <a:pt x="1025" y="2438"/>
                    </a:lnTo>
                    <a:lnTo>
                      <a:pt x="1025" y="2484"/>
                    </a:lnTo>
                    <a:lnTo>
                      <a:pt x="1025" y="2527"/>
                    </a:lnTo>
                    <a:lnTo>
                      <a:pt x="1027" y="2571"/>
                    </a:lnTo>
                    <a:lnTo>
                      <a:pt x="1031" y="2611"/>
                    </a:lnTo>
                    <a:lnTo>
                      <a:pt x="1033" y="2647"/>
                    </a:lnTo>
                    <a:lnTo>
                      <a:pt x="1035" y="2676"/>
                    </a:lnTo>
                    <a:lnTo>
                      <a:pt x="1036" y="2698"/>
                    </a:lnTo>
                    <a:lnTo>
                      <a:pt x="1149" y="2702"/>
                    </a:lnTo>
                    <a:lnTo>
                      <a:pt x="1153" y="2671"/>
                    </a:lnTo>
                    <a:lnTo>
                      <a:pt x="1160" y="2634"/>
                    </a:lnTo>
                    <a:lnTo>
                      <a:pt x="1165" y="2593"/>
                    </a:lnTo>
                    <a:lnTo>
                      <a:pt x="1171" y="2547"/>
                    </a:lnTo>
                    <a:lnTo>
                      <a:pt x="1175" y="2500"/>
                    </a:lnTo>
                    <a:lnTo>
                      <a:pt x="1176" y="2451"/>
                    </a:lnTo>
                    <a:lnTo>
                      <a:pt x="1178" y="2404"/>
                    </a:lnTo>
                    <a:lnTo>
                      <a:pt x="1175" y="2360"/>
                    </a:lnTo>
                    <a:lnTo>
                      <a:pt x="1169" y="2318"/>
                    </a:lnTo>
                    <a:lnTo>
                      <a:pt x="1160" y="2284"/>
                    </a:lnTo>
                    <a:lnTo>
                      <a:pt x="1147" y="2256"/>
                    </a:lnTo>
                    <a:lnTo>
                      <a:pt x="1131" y="2253"/>
                    </a:lnTo>
                    <a:lnTo>
                      <a:pt x="1115" y="2249"/>
                    </a:lnTo>
                    <a:lnTo>
                      <a:pt x="1096" y="2245"/>
                    </a:lnTo>
                    <a:lnTo>
                      <a:pt x="1073" y="2245"/>
                    </a:lnTo>
                    <a:close/>
                    <a:moveTo>
                      <a:pt x="1398" y="2191"/>
                    </a:moveTo>
                    <a:lnTo>
                      <a:pt x="1371" y="2202"/>
                    </a:lnTo>
                    <a:lnTo>
                      <a:pt x="1342" y="2211"/>
                    </a:lnTo>
                    <a:lnTo>
                      <a:pt x="1313" y="2220"/>
                    </a:lnTo>
                    <a:lnTo>
                      <a:pt x="1285" y="2229"/>
                    </a:lnTo>
                    <a:lnTo>
                      <a:pt x="1260" y="2242"/>
                    </a:lnTo>
                    <a:lnTo>
                      <a:pt x="1240" y="2260"/>
                    </a:lnTo>
                    <a:lnTo>
                      <a:pt x="1235" y="2298"/>
                    </a:lnTo>
                    <a:lnTo>
                      <a:pt x="1236" y="2338"/>
                    </a:lnTo>
                    <a:lnTo>
                      <a:pt x="1242" y="2382"/>
                    </a:lnTo>
                    <a:lnTo>
                      <a:pt x="1253" y="2427"/>
                    </a:lnTo>
                    <a:lnTo>
                      <a:pt x="1267" y="2473"/>
                    </a:lnTo>
                    <a:lnTo>
                      <a:pt x="1285" y="2518"/>
                    </a:lnTo>
                    <a:lnTo>
                      <a:pt x="1302" y="2562"/>
                    </a:lnTo>
                    <a:lnTo>
                      <a:pt x="1322" y="2604"/>
                    </a:lnTo>
                    <a:lnTo>
                      <a:pt x="1338" y="2640"/>
                    </a:lnTo>
                    <a:lnTo>
                      <a:pt x="1355" y="2673"/>
                    </a:lnTo>
                    <a:lnTo>
                      <a:pt x="1367" y="2700"/>
                    </a:lnTo>
                    <a:lnTo>
                      <a:pt x="1467" y="2689"/>
                    </a:lnTo>
                    <a:lnTo>
                      <a:pt x="1469" y="2678"/>
                    </a:lnTo>
                    <a:lnTo>
                      <a:pt x="1471" y="2656"/>
                    </a:lnTo>
                    <a:lnTo>
                      <a:pt x="1471" y="2625"/>
                    </a:lnTo>
                    <a:lnTo>
                      <a:pt x="1473" y="2587"/>
                    </a:lnTo>
                    <a:lnTo>
                      <a:pt x="1473" y="2544"/>
                    </a:lnTo>
                    <a:lnTo>
                      <a:pt x="1473" y="2496"/>
                    </a:lnTo>
                    <a:lnTo>
                      <a:pt x="1471" y="2447"/>
                    </a:lnTo>
                    <a:lnTo>
                      <a:pt x="1471" y="2396"/>
                    </a:lnTo>
                    <a:lnTo>
                      <a:pt x="1469" y="2349"/>
                    </a:lnTo>
                    <a:lnTo>
                      <a:pt x="1465" y="2305"/>
                    </a:lnTo>
                    <a:lnTo>
                      <a:pt x="1462" y="2265"/>
                    </a:lnTo>
                    <a:lnTo>
                      <a:pt x="1458" y="2234"/>
                    </a:lnTo>
                    <a:lnTo>
                      <a:pt x="1453" y="2213"/>
                    </a:lnTo>
                    <a:lnTo>
                      <a:pt x="1447" y="2202"/>
                    </a:lnTo>
                    <a:lnTo>
                      <a:pt x="1435" y="2194"/>
                    </a:lnTo>
                    <a:lnTo>
                      <a:pt x="1418" y="2191"/>
                    </a:lnTo>
                    <a:lnTo>
                      <a:pt x="1398" y="2191"/>
                    </a:lnTo>
                    <a:close/>
                    <a:moveTo>
                      <a:pt x="1282" y="1953"/>
                    </a:moveTo>
                    <a:lnTo>
                      <a:pt x="1231" y="1954"/>
                    </a:lnTo>
                    <a:lnTo>
                      <a:pt x="1205" y="1960"/>
                    </a:lnTo>
                    <a:lnTo>
                      <a:pt x="1176" y="1965"/>
                    </a:lnTo>
                    <a:lnTo>
                      <a:pt x="1147" y="1973"/>
                    </a:lnTo>
                    <a:lnTo>
                      <a:pt x="1118" y="1982"/>
                    </a:lnTo>
                    <a:lnTo>
                      <a:pt x="1089" y="1993"/>
                    </a:lnTo>
                    <a:lnTo>
                      <a:pt x="1064" y="2005"/>
                    </a:lnTo>
                    <a:lnTo>
                      <a:pt x="1040" y="2020"/>
                    </a:lnTo>
                    <a:lnTo>
                      <a:pt x="1020" y="2040"/>
                    </a:lnTo>
                    <a:lnTo>
                      <a:pt x="1005" y="2062"/>
                    </a:lnTo>
                    <a:lnTo>
                      <a:pt x="995" y="2089"/>
                    </a:lnTo>
                    <a:lnTo>
                      <a:pt x="993" y="2120"/>
                    </a:lnTo>
                    <a:lnTo>
                      <a:pt x="1011" y="2144"/>
                    </a:lnTo>
                    <a:lnTo>
                      <a:pt x="1036" y="2162"/>
                    </a:lnTo>
                    <a:lnTo>
                      <a:pt x="1067" y="2174"/>
                    </a:lnTo>
                    <a:lnTo>
                      <a:pt x="1102" y="2184"/>
                    </a:lnTo>
                    <a:lnTo>
                      <a:pt x="1140" y="2189"/>
                    </a:lnTo>
                    <a:lnTo>
                      <a:pt x="1180" y="2189"/>
                    </a:lnTo>
                    <a:lnTo>
                      <a:pt x="1220" y="2187"/>
                    </a:lnTo>
                    <a:lnTo>
                      <a:pt x="1262" y="2182"/>
                    </a:lnTo>
                    <a:lnTo>
                      <a:pt x="1302" y="2174"/>
                    </a:lnTo>
                    <a:lnTo>
                      <a:pt x="1338" y="2165"/>
                    </a:lnTo>
                    <a:lnTo>
                      <a:pt x="1371" y="2153"/>
                    </a:lnTo>
                    <a:lnTo>
                      <a:pt x="1400" y="2140"/>
                    </a:lnTo>
                    <a:lnTo>
                      <a:pt x="1415" y="2133"/>
                    </a:lnTo>
                    <a:lnTo>
                      <a:pt x="1431" y="2122"/>
                    </a:lnTo>
                    <a:lnTo>
                      <a:pt x="1447" y="2111"/>
                    </a:lnTo>
                    <a:lnTo>
                      <a:pt x="1462" y="2096"/>
                    </a:lnTo>
                    <a:lnTo>
                      <a:pt x="1475" y="2080"/>
                    </a:lnTo>
                    <a:lnTo>
                      <a:pt x="1480" y="2064"/>
                    </a:lnTo>
                    <a:lnTo>
                      <a:pt x="1480" y="2045"/>
                    </a:lnTo>
                    <a:lnTo>
                      <a:pt x="1473" y="2024"/>
                    </a:lnTo>
                    <a:lnTo>
                      <a:pt x="1456" y="2002"/>
                    </a:lnTo>
                    <a:lnTo>
                      <a:pt x="1433" y="1982"/>
                    </a:lnTo>
                    <a:lnTo>
                      <a:pt x="1404" y="1969"/>
                    </a:lnTo>
                    <a:lnTo>
                      <a:pt x="1369" y="1958"/>
                    </a:lnTo>
                    <a:lnTo>
                      <a:pt x="1327" y="1953"/>
                    </a:lnTo>
                    <a:lnTo>
                      <a:pt x="1282" y="1953"/>
                    </a:lnTo>
                    <a:close/>
                    <a:moveTo>
                      <a:pt x="1727" y="1634"/>
                    </a:moveTo>
                    <a:lnTo>
                      <a:pt x="1711" y="1642"/>
                    </a:lnTo>
                    <a:lnTo>
                      <a:pt x="1698" y="1654"/>
                    </a:lnTo>
                    <a:lnTo>
                      <a:pt x="1693" y="1669"/>
                    </a:lnTo>
                    <a:lnTo>
                      <a:pt x="1695" y="1685"/>
                    </a:lnTo>
                    <a:lnTo>
                      <a:pt x="1696" y="1702"/>
                    </a:lnTo>
                    <a:lnTo>
                      <a:pt x="1693" y="1722"/>
                    </a:lnTo>
                    <a:lnTo>
                      <a:pt x="1680" y="1747"/>
                    </a:lnTo>
                    <a:lnTo>
                      <a:pt x="1662" y="1774"/>
                    </a:lnTo>
                    <a:lnTo>
                      <a:pt x="1636" y="1802"/>
                    </a:lnTo>
                    <a:lnTo>
                      <a:pt x="1605" y="1829"/>
                    </a:lnTo>
                    <a:lnTo>
                      <a:pt x="1575" y="1853"/>
                    </a:lnTo>
                    <a:lnTo>
                      <a:pt x="1544" y="1869"/>
                    </a:lnTo>
                    <a:lnTo>
                      <a:pt x="1515" y="1880"/>
                    </a:lnTo>
                    <a:lnTo>
                      <a:pt x="1509" y="1891"/>
                    </a:lnTo>
                    <a:lnTo>
                      <a:pt x="1505" y="1900"/>
                    </a:lnTo>
                    <a:lnTo>
                      <a:pt x="1504" y="1909"/>
                    </a:lnTo>
                    <a:lnTo>
                      <a:pt x="1507" y="1922"/>
                    </a:lnTo>
                    <a:lnTo>
                      <a:pt x="1524" y="1949"/>
                    </a:lnTo>
                    <a:lnTo>
                      <a:pt x="1549" y="1971"/>
                    </a:lnTo>
                    <a:lnTo>
                      <a:pt x="1580" y="1985"/>
                    </a:lnTo>
                    <a:lnTo>
                      <a:pt x="1616" y="1989"/>
                    </a:lnTo>
                    <a:lnTo>
                      <a:pt x="1629" y="1971"/>
                    </a:lnTo>
                    <a:lnTo>
                      <a:pt x="1635" y="1953"/>
                    </a:lnTo>
                    <a:lnTo>
                      <a:pt x="1638" y="1933"/>
                    </a:lnTo>
                    <a:lnTo>
                      <a:pt x="1647" y="1911"/>
                    </a:lnTo>
                    <a:lnTo>
                      <a:pt x="1675" y="1876"/>
                    </a:lnTo>
                    <a:lnTo>
                      <a:pt x="1698" y="1844"/>
                    </a:lnTo>
                    <a:lnTo>
                      <a:pt x="1722" y="1811"/>
                    </a:lnTo>
                    <a:lnTo>
                      <a:pt x="1749" y="1776"/>
                    </a:lnTo>
                    <a:lnTo>
                      <a:pt x="1765" y="1764"/>
                    </a:lnTo>
                    <a:lnTo>
                      <a:pt x="1784" y="1754"/>
                    </a:lnTo>
                    <a:lnTo>
                      <a:pt x="1804" y="1747"/>
                    </a:lnTo>
                    <a:lnTo>
                      <a:pt x="1822" y="1738"/>
                    </a:lnTo>
                    <a:lnTo>
                      <a:pt x="1838" y="1725"/>
                    </a:lnTo>
                    <a:lnTo>
                      <a:pt x="1842" y="1707"/>
                    </a:lnTo>
                    <a:lnTo>
                      <a:pt x="1829" y="1684"/>
                    </a:lnTo>
                    <a:lnTo>
                      <a:pt x="1811" y="1665"/>
                    </a:lnTo>
                    <a:lnTo>
                      <a:pt x="1787" y="1649"/>
                    </a:lnTo>
                    <a:lnTo>
                      <a:pt x="1760" y="1638"/>
                    </a:lnTo>
                    <a:lnTo>
                      <a:pt x="1727" y="1634"/>
                    </a:lnTo>
                    <a:close/>
                    <a:moveTo>
                      <a:pt x="1887" y="1344"/>
                    </a:moveTo>
                    <a:lnTo>
                      <a:pt x="1869" y="1358"/>
                    </a:lnTo>
                    <a:lnTo>
                      <a:pt x="1860" y="1373"/>
                    </a:lnTo>
                    <a:lnTo>
                      <a:pt x="1860" y="1387"/>
                    </a:lnTo>
                    <a:lnTo>
                      <a:pt x="1867" y="1405"/>
                    </a:lnTo>
                    <a:lnTo>
                      <a:pt x="1880" y="1424"/>
                    </a:lnTo>
                    <a:lnTo>
                      <a:pt x="1825" y="1549"/>
                    </a:lnTo>
                    <a:lnTo>
                      <a:pt x="1815" y="1558"/>
                    </a:lnTo>
                    <a:lnTo>
                      <a:pt x="1798" y="1565"/>
                    </a:lnTo>
                    <a:lnTo>
                      <a:pt x="1784" y="1573"/>
                    </a:lnTo>
                    <a:lnTo>
                      <a:pt x="1771" y="1584"/>
                    </a:lnTo>
                    <a:lnTo>
                      <a:pt x="1765" y="1594"/>
                    </a:lnTo>
                    <a:lnTo>
                      <a:pt x="1780" y="1609"/>
                    </a:lnTo>
                    <a:lnTo>
                      <a:pt x="1798" y="1622"/>
                    </a:lnTo>
                    <a:lnTo>
                      <a:pt x="1820" y="1633"/>
                    </a:lnTo>
                    <a:lnTo>
                      <a:pt x="1842" y="1642"/>
                    </a:lnTo>
                    <a:lnTo>
                      <a:pt x="1867" y="1644"/>
                    </a:lnTo>
                    <a:lnTo>
                      <a:pt x="1891" y="1638"/>
                    </a:lnTo>
                    <a:lnTo>
                      <a:pt x="1893" y="1636"/>
                    </a:lnTo>
                    <a:lnTo>
                      <a:pt x="1895" y="1634"/>
                    </a:lnTo>
                    <a:lnTo>
                      <a:pt x="1895" y="1634"/>
                    </a:lnTo>
                    <a:lnTo>
                      <a:pt x="1896" y="1634"/>
                    </a:lnTo>
                    <a:lnTo>
                      <a:pt x="1896" y="1634"/>
                    </a:lnTo>
                    <a:lnTo>
                      <a:pt x="1896" y="1633"/>
                    </a:lnTo>
                    <a:lnTo>
                      <a:pt x="1898" y="1629"/>
                    </a:lnTo>
                    <a:lnTo>
                      <a:pt x="1902" y="1613"/>
                    </a:lnTo>
                    <a:lnTo>
                      <a:pt x="1900" y="1598"/>
                    </a:lnTo>
                    <a:lnTo>
                      <a:pt x="1896" y="1585"/>
                    </a:lnTo>
                    <a:lnTo>
                      <a:pt x="1893" y="1571"/>
                    </a:lnTo>
                    <a:lnTo>
                      <a:pt x="1893" y="1556"/>
                    </a:lnTo>
                    <a:lnTo>
                      <a:pt x="1933" y="1462"/>
                    </a:lnTo>
                    <a:lnTo>
                      <a:pt x="1944" y="1449"/>
                    </a:lnTo>
                    <a:lnTo>
                      <a:pt x="1956" y="1440"/>
                    </a:lnTo>
                    <a:lnTo>
                      <a:pt x="1971" y="1433"/>
                    </a:lnTo>
                    <a:lnTo>
                      <a:pt x="1985" y="1425"/>
                    </a:lnTo>
                    <a:lnTo>
                      <a:pt x="1998" y="1414"/>
                    </a:lnTo>
                    <a:lnTo>
                      <a:pt x="2007" y="1400"/>
                    </a:lnTo>
                    <a:lnTo>
                      <a:pt x="2013" y="1387"/>
                    </a:lnTo>
                    <a:lnTo>
                      <a:pt x="1991" y="1371"/>
                    </a:lnTo>
                    <a:lnTo>
                      <a:pt x="1971" y="1360"/>
                    </a:lnTo>
                    <a:lnTo>
                      <a:pt x="1947" y="1351"/>
                    </a:lnTo>
                    <a:lnTo>
                      <a:pt x="1918" y="1345"/>
                    </a:lnTo>
                    <a:lnTo>
                      <a:pt x="1887" y="1344"/>
                    </a:lnTo>
                    <a:close/>
                    <a:moveTo>
                      <a:pt x="1435" y="1336"/>
                    </a:moveTo>
                    <a:lnTo>
                      <a:pt x="1396" y="1353"/>
                    </a:lnTo>
                    <a:lnTo>
                      <a:pt x="1380" y="1365"/>
                    </a:lnTo>
                    <a:lnTo>
                      <a:pt x="1369" y="1384"/>
                    </a:lnTo>
                    <a:lnTo>
                      <a:pt x="1365" y="1407"/>
                    </a:lnTo>
                    <a:lnTo>
                      <a:pt x="1369" y="1434"/>
                    </a:lnTo>
                    <a:lnTo>
                      <a:pt x="1380" y="1484"/>
                    </a:lnTo>
                    <a:lnTo>
                      <a:pt x="1385" y="1527"/>
                    </a:lnTo>
                    <a:lnTo>
                      <a:pt x="1385" y="1567"/>
                    </a:lnTo>
                    <a:lnTo>
                      <a:pt x="1382" y="1605"/>
                    </a:lnTo>
                    <a:lnTo>
                      <a:pt x="1375" y="1644"/>
                    </a:lnTo>
                    <a:lnTo>
                      <a:pt x="1365" y="1680"/>
                    </a:lnTo>
                    <a:lnTo>
                      <a:pt x="1356" y="1720"/>
                    </a:lnTo>
                    <a:lnTo>
                      <a:pt x="1345" y="1762"/>
                    </a:lnTo>
                    <a:lnTo>
                      <a:pt x="1335" y="1805"/>
                    </a:lnTo>
                    <a:lnTo>
                      <a:pt x="1315" y="1818"/>
                    </a:lnTo>
                    <a:lnTo>
                      <a:pt x="1289" y="1784"/>
                    </a:lnTo>
                    <a:lnTo>
                      <a:pt x="1275" y="1747"/>
                    </a:lnTo>
                    <a:lnTo>
                      <a:pt x="1265" y="1709"/>
                    </a:lnTo>
                    <a:lnTo>
                      <a:pt x="1264" y="1669"/>
                    </a:lnTo>
                    <a:lnTo>
                      <a:pt x="1265" y="1627"/>
                    </a:lnTo>
                    <a:lnTo>
                      <a:pt x="1271" y="1585"/>
                    </a:lnTo>
                    <a:lnTo>
                      <a:pt x="1276" y="1544"/>
                    </a:lnTo>
                    <a:lnTo>
                      <a:pt x="1284" y="1504"/>
                    </a:lnTo>
                    <a:lnTo>
                      <a:pt x="1289" y="1465"/>
                    </a:lnTo>
                    <a:lnTo>
                      <a:pt x="1291" y="1427"/>
                    </a:lnTo>
                    <a:lnTo>
                      <a:pt x="1289" y="1393"/>
                    </a:lnTo>
                    <a:lnTo>
                      <a:pt x="1282" y="1360"/>
                    </a:lnTo>
                    <a:lnTo>
                      <a:pt x="1264" y="1351"/>
                    </a:lnTo>
                    <a:lnTo>
                      <a:pt x="1240" y="1345"/>
                    </a:lnTo>
                    <a:lnTo>
                      <a:pt x="1216" y="1344"/>
                    </a:lnTo>
                    <a:lnTo>
                      <a:pt x="1191" y="1347"/>
                    </a:lnTo>
                    <a:lnTo>
                      <a:pt x="1169" y="1356"/>
                    </a:lnTo>
                    <a:lnTo>
                      <a:pt x="1149" y="1371"/>
                    </a:lnTo>
                    <a:lnTo>
                      <a:pt x="1135" y="1391"/>
                    </a:lnTo>
                    <a:lnTo>
                      <a:pt x="1138" y="1418"/>
                    </a:lnTo>
                    <a:lnTo>
                      <a:pt x="1147" y="1440"/>
                    </a:lnTo>
                    <a:lnTo>
                      <a:pt x="1158" y="1454"/>
                    </a:lnTo>
                    <a:lnTo>
                      <a:pt x="1171" y="1469"/>
                    </a:lnTo>
                    <a:lnTo>
                      <a:pt x="1184" y="1484"/>
                    </a:lnTo>
                    <a:lnTo>
                      <a:pt x="1193" y="1502"/>
                    </a:lnTo>
                    <a:lnTo>
                      <a:pt x="1204" y="1534"/>
                    </a:lnTo>
                    <a:lnTo>
                      <a:pt x="1211" y="1574"/>
                    </a:lnTo>
                    <a:lnTo>
                      <a:pt x="1213" y="1616"/>
                    </a:lnTo>
                    <a:lnTo>
                      <a:pt x="1211" y="1660"/>
                    </a:lnTo>
                    <a:lnTo>
                      <a:pt x="1207" y="1704"/>
                    </a:lnTo>
                    <a:lnTo>
                      <a:pt x="1202" y="1744"/>
                    </a:lnTo>
                    <a:lnTo>
                      <a:pt x="1195" y="1780"/>
                    </a:lnTo>
                    <a:lnTo>
                      <a:pt x="1185" y="1809"/>
                    </a:lnTo>
                    <a:lnTo>
                      <a:pt x="1178" y="1813"/>
                    </a:lnTo>
                    <a:lnTo>
                      <a:pt x="1149" y="1791"/>
                    </a:lnTo>
                    <a:lnTo>
                      <a:pt x="1127" y="1764"/>
                    </a:lnTo>
                    <a:lnTo>
                      <a:pt x="1111" y="1734"/>
                    </a:lnTo>
                    <a:lnTo>
                      <a:pt x="1102" y="1700"/>
                    </a:lnTo>
                    <a:lnTo>
                      <a:pt x="1095" y="1665"/>
                    </a:lnTo>
                    <a:lnTo>
                      <a:pt x="1091" y="1627"/>
                    </a:lnTo>
                    <a:lnTo>
                      <a:pt x="1089" y="1587"/>
                    </a:lnTo>
                    <a:lnTo>
                      <a:pt x="1087" y="1547"/>
                    </a:lnTo>
                    <a:lnTo>
                      <a:pt x="1085" y="1507"/>
                    </a:lnTo>
                    <a:lnTo>
                      <a:pt x="1082" y="1467"/>
                    </a:lnTo>
                    <a:lnTo>
                      <a:pt x="1075" y="1427"/>
                    </a:lnTo>
                    <a:lnTo>
                      <a:pt x="1058" y="1420"/>
                    </a:lnTo>
                    <a:lnTo>
                      <a:pt x="1038" y="1416"/>
                    </a:lnTo>
                    <a:lnTo>
                      <a:pt x="1015" y="1420"/>
                    </a:lnTo>
                    <a:lnTo>
                      <a:pt x="991" y="1425"/>
                    </a:lnTo>
                    <a:lnTo>
                      <a:pt x="969" y="1434"/>
                    </a:lnTo>
                    <a:lnTo>
                      <a:pt x="953" y="1444"/>
                    </a:lnTo>
                    <a:lnTo>
                      <a:pt x="947" y="1453"/>
                    </a:lnTo>
                    <a:lnTo>
                      <a:pt x="947" y="1469"/>
                    </a:lnTo>
                    <a:lnTo>
                      <a:pt x="955" y="1491"/>
                    </a:lnTo>
                    <a:lnTo>
                      <a:pt x="965" y="1514"/>
                    </a:lnTo>
                    <a:lnTo>
                      <a:pt x="980" y="1544"/>
                    </a:lnTo>
                    <a:lnTo>
                      <a:pt x="998" y="1573"/>
                    </a:lnTo>
                    <a:lnTo>
                      <a:pt x="1016" y="1605"/>
                    </a:lnTo>
                    <a:lnTo>
                      <a:pt x="1033" y="1638"/>
                    </a:lnTo>
                    <a:lnTo>
                      <a:pt x="1049" y="1673"/>
                    </a:lnTo>
                    <a:lnTo>
                      <a:pt x="1062" y="1705"/>
                    </a:lnTo>
                    <a:lnTo>
                      <a:pt x="1071" y="1738"/>
                    </a:lnTo>
                    <a:lnTo>
                      <a:pt x="1075" y="1769"/>
                    </a:lnTo>
                    <a:lnTo>
                      <a:pt x="1073" y="1796"/>
                    </a:lnTo>
                    <a:lnTo>
                      <a:pt x="1062" y="1822"/>
                    </a:lnTo>
                    <a:lnTo>
                      <a:pt x="1058" y="1825"/>
                    </a:lnTo>
                    <a:lnTo>
                      <a:pt x="1056" y="1827"/>
                    </a:lnTo>
                    <a:lnTo>
                      <a:pt x="1055" y="1829"/>
                    </a:lnTo>
                    <a:lnTo>
                      <a:pt x="1053" y="1829"/>
                    </a:lnTo>
                    <a:lnTo>
                      <a:pt x="1051" y="1831"/>
                    </a:lnTo>
                    <a:lnTo>
                      <a:pt x="1047" y="1831"/>
                    </a:lnTo>
                    <a:lnTo>
                      <a:pt x="1042" y="1833"/>
                    </a:lnTo>
                    <a:lnTo>
                      <a:pt x="1015" y="1814"/>
                    </a:lnTo>
                    <a:lnTo>
                      <a:pt x="995" y="1791"/>
                    </a:lnTo>
                    <a:lnTo>
                      <a:pt x="980" y="1764"/>
                    </a:lnTo>
                    <a:lnTo>
                      <a:pt x="969" y="1733"/>
                    </a:lnTo>
                    <a:lnTo>
                      <a:pt x="960" y="1700"/>
                    </a:lnTo>
                    <a:lnTo>
                      <a:pt x="953" y="1665"/>
                    </a:lnTo>
                    <a:lnTo>
                      <a:pt x="947" y="1631"/>
                    </a:lnTo>
                    <a:lnTo>
                      <a:pt x="940" y="1596"/>
                    </a:lnTo>
                    <a:lnTo>
                      <a:pt x="931" y="1564"/>
                    </a:lnTo>
                    <a:lnTo>
                      <a:pt x="920" y="1533"/>
                    </a:lnTo>
                    <a:lnTo>
                      <a:pt x="904" y="1505"/>
                    </a:lnTo>
                    <a:lnTo>
                      <a:pt x="871" y="1500"/>
                    </a:lnTo>
                    <a:lnTo>
                      <a:pt x="840" y="1502"/>
                    </a:lnTo>
                    <a:lnTo>
                      <a:pt x="807" y="1505"/>
                    </a:lnTo>
                    <a:lnTo>
                      <a:pt x="798" y="1527"/>
                    </a:lnTo>
                    <a:lnTo>
                      <a:pt x="800" y="1549"/>
                    </a:lnTo>
                    <a:lnTo>
                      <a:pt x="807" y="1569"/>
                    </a:lnTo>
                    <a:lnTo>
                      <a:pt x="822" y="1587"/>
                    </a:lnTo>
                    <a:lnTo>
                      <a:pt x="849" y="1618"/>
                    </a:lnTo>
                    <a:lnTo>
                      <a:pt x="876" y="1649"/>
                    </a:lnTo>
                    <a:lnTo>
                      <a:pt x="902" y="1680"/>
                    </a:lnTo>
                    <a:lnTo>
                      <a:pt x="925" y="1716"/>
                    </a:lnTo>
                    <a:lnTo>
                      <a:pt x="945" y="1756"/>
                    </a:lnTo>
                    <a:lnTo>
                      <a:pt x="985" y="1920"/>
                    </a:lnTo>
                    <a:lnTo>
                      <a:pt x="989" y="1925"/>
                    </a:lnTo>
                    <a:lnTo>
                      <a:pt x="995" y="1929"/>
                    </a:lnTo>
                    <a:lnTo>
                      <a:pt x="1000" y="1933"/>
                    </a:lnTo>
                    <a:lnTo>
                      <a:pt x="1005" y="1934"/>
                    </a:lnTo>
                    <a:lnTo>
                      <a:pt x="1013" y="1938"/>
                    </a:lnTo>
                    <a:lnTo>
                      <a:pt x="1064" y="1925"/>
                    </a:lnTo>
                    <a:lnTo>
                      <a:pt x="1115" y="1913"/>
                    </a:lnTo>
                    <a:lnTo>
                      <a:pt x="1169" y="1900"/>
                    </a:lnTo>
                    <a:lnTo>
                      <a:pt x="1216" y="1894"/>
                    </a:lnTo>
                    <a:lnTo>
                      <a:pt x="1267" y="1893"/>
                    </a:lnTo>
                    <a:lnTo>
                      <a:pt x="1316" y="1891"/>
                    </a:lnTo>
                    <a:lnTo>
                      <a:pt x="1365" y="1889"/>
                    </a:lnTo>
                    <a:lnTo>
                      <a:pt x="1409" y="1884"/>
                    </a:lnTo>
                    <a:lnTo>
                      <a:pt x="1451" y="1874"/>
                    </a:lnTo>
                    <a:lnTo>
                      <a:pt x="1453" y="1836"/>
                    </a:lnTo>
                    <a:lnTo>
                      <a:pt x="1451" y="1796"/>
                    </a:lnTo>
                    <a:lnTo>
                      <a:pt x="1444" y="1754"/>
                    </a:lnTo>
                    <a:lnTo>
                      <a:pt x="1438" y="1709"/>
                    </a:lnTo>
                    <a:lnTo>
                      <a:pt x="1438" y="1662"/>
                    </a:lnTo>
                    <a:lnTo>
                      <a:pt x="1444" y="1611"/>
                    </a:lnTo>
                    <a:lnTo>
                      <a:pt x="1453" y="1582"/>
                    </a:lnTo>
                    <a:lnTo>
                      <a:pt x="1465" y="1551"/>
                    </a:lnTo>
                    <a:lnTo>
                      <a:pt x="1480" y="1520"/>
                    </a:lnTo>
                    <a:lnTo>
                      <a:pt x="1495" y="1487"/>
                    </a:lnTo>
                    <a:lnTo>
                      <a:pt x="1507" y="1456"/>
                    </a:lnTo>
                    <a:lnTo>
                      <a:pt x="1516" y="1424"/>
                    </a:lnTo>
                    <a:lnTo>
                      <a:pt x="1522" y="1393"/>
                    </a:lnTo>
                    <a:lnTo>
                      <a:pt x="1518" y="1364"/>
                    </a:lnTo>
                    <a:lnTo>
                      <a:pt x="1505" y="1344"/>
                    </a:lnTo>
                    <a:lnTo>
                      <a:pt x="1435" y="1336"/>
                    </a:lnTo>
                    <a:close/>
                    <a:moveTo>
                      <a:pt x="695" y="1220"/>
                    </a:moveTo>
                    <a:lnTo>
                      <a:pt x="675" y="1233"/>
                    </a:lnTo>
                    <a:lnTo>
                      <a:pt x="655" y="1244"/>
                    </a:lnTo>
                    <a:lnTo>
                      <a:pt x="638" y="1256"/>
                    </a:lnTo>
                    <a:lnTo>
                      <a:pt x="622" y="1271"/>
                    </a:lnTo>
                    <a:lnTo>
                      <a:pt x="611" y="1293"/>
                    </a:lnTo>
                    <a:lnTo>
                      <a:pt x="689" y="1353"/>
                    </a:lnTo>
                    <a:lnTo>
                      <a:pt x="745" y="1420"/>
                    </a:lnTo>
                    <a:lnTo>
                      <a:pt x="740" y="1478"/>
                    </a:lnTo>
                    <a:lnTo>
                      <a:pt x="762" y="1485"/>
                    </a:lnTo>
                    <a:lnTo>
                      <a:pt x="785" y="1484"/>
                    </a:lnTo>
                    <a:lnTo>
                      <a:pt x="807" y="1474"/>
                    </a:lnTo>
                    <a:lnTo>
                      <a:pt x="827" y="1462"/>
                    </a:lnTo>
                    <a:lnTo>
                      <a:pt x="844" y="1444"/>
                    </a:lnTo>
                    <a:lnTo>
                      <a:pt x="856" y="1427"/>
                    </a:lnTo>
                    <a:lnTo>
                      <a:pt x="844" y="1413"/>
                    </a:lnTo>
                    <a:lnTo>
                      <a:pt x="831" y="1405"/>
                    </a:lnTo>
                    <a:lnTo>
                      <a:pt x="816" y="1398"/>
                    </a:lnTo>
                    <a:lnTo>
                      <a:pt x="800" y="1393"/>
                    </a:lnTo>
                    <a:lnTo>
                      <a:pt x="784" y="1384"/>
                    </a:lnTo>
                    <a:lnTo>
                      <a:pt x="765" y="1365"/>
                    </a:lnTo>
                    <a:lnTo>
                      <a:pt x="751" y="1342"/>
                    </a:lnTo>
                    <a:lnTo>
                      <a:pt x="742" y="1316"/>
                    </a:lnTo>
                    <a:lnTo>
                      <a:pt x="736" y="1287"/>
                    </a:lnTo>
                    <a:lnTo>
                      <a:pt x="731" y="1258"/>
                    </a:lnTo>
                    <a:lnTo>
                      <a:pt x="725" y="1233"/>
                    </a:lnTo>
                    <a:lnTo>
                      <a:pt x="695" y="1220"/>
                    </a:lnTo>
                    <a:close/>
                    <a:moveTo>
                      <a:pt x="1940" y="1136"/>
                    </a:moveTo>
                    <a:lnTo>
                      <a:pt x="1925" y="1156"/>
                    </a:lnTo>
                    <a:lnTo>
                      <a:pt x="1915" y="1184"/>
                    </a:lnTo>
                    <a:lnTo>
                      <a:pt x="1909" y="1214"/>
                    </a:lnTo>
                    <a:lnTo>
                      <a:pt x="1905" y="1244"/>
                    </a:lnTo>
                    <a:lnTo>
                      <a:pt x="1904" y="1274"/>
                    </a:lnTo>
                    <a:lnTo>
                      <a:pt x="1905" y="1300"/>
                    </a:lnTo>
                    <a:lnTo>
                      <a:pt x="1925" y="1316"/>
                    </a:lnTo>
                    <a:lnTo>
                      <a:pt x="1964" y="1316"/>
                    </a:lnTo>
                    <a:lnTo>
                      <a:pt x="1978" y="1304"/>
                    </a:lnTo>
                    <a:lnTo>
                      <a:pt x="1987" y="1285"/>
                    </a:lnTo>
                    <a:lnTo>
                      <a:pt x="1991" y="1265"/>
                    </a:lnTo>
                    <a:lnTo>
                      <a:pt x="1991" y="1242"/>
                    </a:lnTo>
                    <a:lnTo>
                      <a:pt x="1987" y="1218"/>
                    </a:lnTo>
                    <a:lnTo>
                      <a:pt x="1984" y="1194"/>
                    </a:lnTo>
                    <a:lnTo>
                      <a:pt x="1978" y="1173"/>
                    </a:lnTo>
                    <a:lnTo>
                      <a:pt x="1973" y="1153"/>
                    </a:lnTo>
                    <a:lnTo>
                      <a:pt x="1940" y="1136"/>
                    </a:lnTo>
                    <a:close/>
                    <a:moveTo>
                      <a:pt x="887" y="1062"/>
                    </a:moveTo>
                    <a:lnTo>
                      <a:pt x="865" y="1078"/>
                    </a:lnTo>
                    <a:lnTo>
                      <a:pt x="853" y="1094"/>
                    </a:lnTo>
                    <a:lnTo>
                      <a:pt x="847" y="1109"/>
                    </a:lnTo>
                    <a:lnTo>
                      <a:pt x="849" y="1122"/>
                    </a:lnTo>
                    <a:lnTo>
                      <a:pt x="856" y="1136"/>
                    </a:lnTo>
                    <a:lnTo>
                      <a:pt x="865" y="1151"/>
                    </a:lnTo>
                    <a:lnTo>
                      <a:pt x="878" y="1165"/>
                    </a:lnTo>
                    <a:lnTo>
                      <a:pt x="893" y="1182"/>
                    </a:lnTo>
                    <a:lnTo>
                      <a:pt x="905" y="1200"/>
                    </a:lnTo>
                    <a:lnTo>
                      <a:pt x="916" y="1220"/>
                    </a:lnTo>
                    <a:lnTo>
                      <a:pt x="925" y="1240"/>
                    </a:lnTo>
                    <a:lnTo>
                      <a:pt x="927" y="1267"/>
                    </a:lnTo>
                    <a:lnTo>
                      <a:pt x="925" y="1293"/>
                    </a:lnTo>
                    <a:lnTo>
                      <a:pt x="920" y="1316"/>
                    </a:lnTo>
                    <a:lnTo>
                      <a:pt x="916" y="1338"/>
                    </a:lnTo>
                    <a:lnTo>
                      <a:pt x="916" y="1358"/>
                    </a:lnTo>
                    <a:lnTo>
                      <a:pt x="922" y="1376"/>
                    </a:lnTo>
                    <a:lnTo>
                      <a:pt x="925" y="1380"/>
                    </a:lnTo>
                    <a:lnTo>
                      <a:pt x="929" y="1384"/>
                    </a:lnTo>
                    <a:lnTo>
                      <a:pt x="933" y="1387"/>
                    </a:lnTo>
                    <a:lnTo>
                      <a:pt x="936" y="1389"/>
                    </a:lnTo>
                    <a:lnTo>
                      <a:pt x="940" y="1389"/>
                    </a:lnTo>
                    <a:lnTo>
                      <a:pt x="947" y="1391"/>
                    </a:lnTo>
                    <a:lnTo>
                      <a:pt x="971" y="1393"/>
                    </a:lnTo>
                    <a:lnTo>
                      <a:pt x="993" y="1387"/>
                    </a:lnTo>
                    <a:lnTo>
                      <a:pt x="1011" y="1374"/>
                    </a:lnTo>
                    <a:lnTo>
                      <a:pt x="1025" y="1358"/>
                    </a:lnTo>
                    <a:lnTo>
                      <a:pt x="1036" y="1340"/>
                    </a:lnTo>
                    <a:lnTo>
                      <a:pt x="1020" y="1318"/>
                    </a:lnTo>
                    <a:lnTo>
                      <a:pt x="1005" y="1300"/>
                    </a:lnTo>
                    <a:lnTo>
                      <a:pt x="989" y="1282"/>
                    </a:lnTo>
                    <a:lnTo>
                      <a:pt x="976" y="1260"/>
                    </a:lnTo>
                    <a:lnTo>
                      <a:pt x="964" y="1236"/>
                    </a:lnTo>
                    <a:lnTo>
                      <a:pt x="955" y="1204"/>
                    </a:lnTo>
                    <a:lnTo>
                      <a:pt x="951" y="1180"/>
                    </a:lnTo>
                    <a:lnTo>
                      <a:pt x="955" y="1158"/>
                    </a:lnTo>
                    <a:lnTo>
                      <a:pt x="958" y="1140"/>
                    </a:lnTo>
                    <a:lnTo>
                      <a:pt x="964" y="1122"/>
                    </a:lnTo>
                    <a:lnTo>
                      <a:pt x="965" y="1105"/>
                    </a:lnTo>
                    <a:lnTo>
                      <a:pt x="960" y="1087"/>
                    </a:lnTo>
                    <a:lnTo>
                      <a:pt x="949" y="1074"/>
                    </a:lnTo>
                    <a:lnTo>
                      <a:pt x="933" y="1065"/>
                    </a:lnTo>
                    <a:lnTo>
                      <a:pt x="913" y="1064"/>
                    </a:lnTo>
                    <a:lnTo>
                      <a:pt x="887" y="1062"/>
                    </a:lnTo>
                    <a:close/>
                    <a:moveTo>
                      <a:pt x="560" y="1009"/>
                    </a:moveTo>
                    <a:lnTo>
                      <a:pt x="544" y="1018"/>
                    </a:lnTo>
                    <a:lnTo>
                      <a:pt x="529" y="1027"/>
                    </a:lnTo>
                    <a:lnTo>
                      <a:pt x="516" y="1036"/>
                    </a:lnTo>
                    <a:lnTo>
                      <a:pt x="505" y="1051"/>
                    </a:lnTo>
                    <a:lnTo>
                      <a:pt x="591" y="1156"/>
                    </a:lnTo>
                    <a:lnTo>
                      <a:pt x="593" y="1171"/>
                    </a:lnTo>
                    <a:lnTo>
                      <a:pt x="593" y="1184"/>
                    </a:lnTo>
                    <a:lnTo>
                      <a:pt x="591" y="1196"/>
                    </a:lnTo>
                    <a:lnTo>
                      <a:pt x="589" y="1207"/>
                    </a:lnTo>
                    <a:lnTo>
                      <a:pt x="593" y="1220"/>
                    </a:lnTo>
                    <a:lnTo>
                      <a:pt x="656" y="1204"/>
                    </a:lnTo>
                    <a:lnTo>
                      <a:pt x="673" y="1173"/>
                    </a:lnTo>
                    <a:lnTo>
                      <a:pt x="647" y="1154"/>
                    </a:lnTo>
                    <a:lnTo>
                      <a:pt x="627" y="1136"/>
                    </a:lnTo>
                    <a:lnTo>
                      <a:pt x="615" y="1114"/>
                    </a:lnTo>
                    <a:lnTo>
                      <a:pt x="605" y="1091"/>
                    </a:lnTo>
                    <a:lnTo>
                      <a:pt x="600" y="1060"/>
                    </a:lnTo>
                    <a:lnTo>
                      <a:pt x="598" y="1022"/>
                    </a:lnTo>
                    <a:lnTo>
                      <a:pt x="585" y="1014"/>
                    </a:lnTo>
                    <a:lnTo>
                      <a:pt x="560" y="1009"/>
                    </a:lnTo>
                    <a:close/>
                    <a:moveTo>
                      <a:pt x="1445" y="969"/>
                    </a:moveTo>
                    <a:lnTo>
                      <a:pt x="1429" y="976"/>
                    </a:lnTo>
                    <a:lnTo>
                      <a:pt x="1416" y="980"/>
                    </a:lnTo>
                    <a:lnTo>
                      <a:pt x="1416" y="1016"/>
                    </a:lnTo>
                    <a:lnTo>
                      <a:pt x="1420" y="1045"/>
                    </a:lnTo>
                    <a:lnTo>
                      <a:pt x="1424" y="1073"/>
                    </a:lnTo>
                    <a:lnTo>
                      <a:pt x="1427" y="1096"/>
                    </a:lnTo>
                    <a:lnTo>
                      <a:pt x="1429" y="1118"/>
                    </a:lnTo>
                    <a:lnTo>
                      <a:pt x="1429" y="1142"/>
                    </a:lnTo>
                    <a:lnTo>
                      <a:pt x="1425" y="1165"/>
                    </a:lnTo>
                    <a:lnTo>
                      <a:pt x="1418" y="1191"/>
                    </a:lnTo>
                    <a:lnTo>
                      <a:pt x="1405" y="1220"/>
                    </a:lnTo>
                    <a:lnTo>
                      <a:pt x="1387" y="1253"/>
                    </a:lnTo>
                    <a:lnTo>
                      <a:pt x="1387" y="1276"/>
                    </a:lnTo>
                    <a:lnTo>
                      <a:pt x="1398" y="1285"/>
                    </a:lnTo>
                    <a:lnTo>
                      <a:pt x="1415" y="1294"/>
                    </a:lnTo>
                    <a:lnTo>
                      <a:pt x="1435" y="1302"/>
                    </a:lnTo>
                    <a:lnTo>
                      <a:pt x="1458" y="1305"/>
                    </a:lnTo>
                    <a:lnTo>
                      <a:pt x="1482" y="1309"/>
                    </a:lnTo>
                    <a:lnTo>
                      <a:pt x="1504" y="1309"/>
                    </a:lnTo>
                    <a:lnTo>
                      <a:pt x="1520" y="1305"/>
                    </a:lnTo>
                    <a:lnTo>
                      <a:pt x="1533" y="1296"/>
                    </a:lnTo>
                    <a:lnTo>
                      <a:pt x="1536" y="1282"/>
                    </a:lnTo>
                    <a:lnTo>
                      <a:pt x="1535" y="1265"/>
                    </a:lnTo>
                    <a:lnTo>
                      <a:pt x="1527" y="1249"/>
                    </a:lnTo>
                    <a:lnTo>
                      <a:pt x="1518" y="1231"/>
                    </a:lnTo>
                    <a:lnTo>
                      <a:pt x="1509" y="1213"/>
                    </a:lnTo>
                    <a:lnTo>
                      <a:pt x="1502" y="1196"/>
                    </a:lnTo>
                    <a:lnTo>
                      <a:pt x="1498" y="1180"/>
                    </a:lnTo>
                    <a:lnTo>
                      <a:pt x="1502" y="1160"/>
                    </a:lnTo>
                    <a:lnTo>
                      <a:pt x="1509" y="1136"/>
                    </a:lnTo>
                    <a:lnTo>
                      <a:pt x="1518" y="1111"/>
                    </a:lnTo>
                    <a:lnTo>
                      <a:pt x="1527" y="1087"/>
                    </a:lnTo>
                    <a:lnTo>
                      <a:pt x="1536" y="1062"/>
                    </a:lnTo>
                    <a:lnTo>
                      <a:pt x="1545" y="1040"/>
                    </a:lnTo>
                    <a:lnTo>
                      <a:pt x="1553" y="1022"/>
                    </a:lnTo>
                    <a:lnTo>
                      <a:pt x="1556" y="1009"/>
                    </a:lnTo>
                    <a:lnTo>
                      <a:pt x="1556" y="1002"/>
                    </a:lnTo>
                    <a:lnTo>
                      <a:pt x="1544" y="987"/>
                    </a:lnTo>
                    <a:lnTo>
                      <a:pt x="1524" y="978"/>
                    </a:lnTo>
                    <a:lnTo>
                      <a:pt x="1498" y="973"/>
                    </a:lnTo>
                    <a:lnTo>
                      <a:pt x="1471" y="971"/>
                    </a:lnTo>
                    <a:lnTo>
                      <a:pt x="1445" y="969"/>
                    </a:lnTo>
                    <a:close/>
                    <a:moveTo>
                      <a:pt x="1178" y="964"/>
                    </a:moveTo>
                    <a:lnTo>
                      <a:pt x="1127" y="976"/>
                    </a:lnTo>
                    <a:lnTo>
                      <a:pt x="1122" y="993"/>
                    </a:lnTo>
                    <a:lnTo>
                      <a:pt x="1122" y="1014"/>
                    </a:lnTo>
                    <a:lnTo>
                      <a:pt x="1125" y="1040"/>
                    </a:lnTo>
                    <a:lnTo>
                      <a:pt x="1133" y="1067"/>
                    </a:lnTo>
                    <a:lnTo>
                      <a:pt x="1142" y="1094"/>
                    </a:lnTo>
                    <a:lnTo>
                      <a:pt x="1149" y="1124"/>
                    </a:lnTo>
                    <a:lnTo>
                      <a:pt x="1156" y="1151"/>
                    </a:lnTo>
                    <a:lnTo>
                      <a:pt x="1162" y="1178"/>
                    </a:lnTo>
                    <a:lnTo>
                      <a:pt x="1162" y="1200"/>
                    </a:lnTo>
                    <a:lnTo>
                      <a:pt x="1160" y="1216"/>
                    </a:lnTo>
                    <a:lnTo>
                      <a:pt x="1153" y="1229"/>
                    </a:lnTo>
                    <a:lnTo>
                      <a:pt x="1144" y="1240"/>
                    </a:lnTo>
                    <a:lnTo>
                      <a:pt x="1135" y="1251"/>
                    </a:lnTo>
                    <a:lnTo>
                      <a:pt x="1127" y="1264"/>
                    </a:lnTo>
                    <a:lnTo>
                      <a:pt x="1125" y="1284"/>
                    </a:lnTo>
                    <a:lnTo>
                      <a:pt x="1144" y="1293"/>
                    </a:lnTo>
                    <a:lnTo>
                      <a:pt x="1165" y="1298"/>
                    </a:lnTo>
                    <a:lnTo>
                      <a:pt x="1191" y="1302"/>
                    </a:lnTo>
                    <a:lnTo>
                      <a:pt x="1216" y="1304"/>
                    </a:lnTo>
                    <a:lnTo>
                      <a:pt x="1240" y="1300"/>
                    </a:lnTo>
                    <a:lnTo>
                      <a:pt x="1260" y="1293"/>
                    </a:lnTo>
                    <a:lnTo>
                      <a:pt x="1273" y="1284"/>
                    </a:lnTo>
                    <a:lnTo>
                      <a:pt x="1269" y="1260"/>
                    </a:lnTo>
                    <a:lnTo>
                      <a:pt x="1262" y="1242"/>
                    </a:lnTo>
                    <a:lnTo>
                      <a:pt x="1253" y="1224"/>
                    </a:lnTo>
                    <a:lnTo>
                      <a:pt x="1242" y="1207"/>
                    </a:lnTo>
                    <a:lnTo>
                      <a:pt x="1233" y="1189"/>
                    </a:lnTo>
                    <a:lnTo>
                      <a:pt x="1227" y="1167"/>
                    </a:lnTo>
                    <a:lnTo>
                      <a:pt x="1222" y="1136"/>
                    </a:lnTo>
                    <a:lnTo>
                      <a:pt x="1224" y="1107"/>
                    </a:lnTo>
                    <a:lnTo>
                      <a:pt x="1229" y="1082"/>
                    </a:lnTo>
                    <a:lnTo>
                      <a:pt x="1238" y="1058"/>
                    </a:lnTo>
                    <a:lnTo>
                      <a:pt x="1247" y="1036"/>
                    </a:lnTo>
                    <a:lnTo>
                      <a:pt x="1258" y="1014"/>
                    </a:lnTo>
                    <a:lnTo>
                      <a:pt x="1265" y="993"/>
                    </a:lnTo>
                    <a:lnTo>
                      <a:pt x="1260" y="985"/>
                    </a:lnTo>
                    <a:lnTo>
                      <a:pt x="1178" y="964"/>
                    </a:lnTo>
                    <a:close/>
                    <a:moveTo>
                      <a:pt x="493" y="804"/>
                    </a:moveTo>
                    <a:lnTo>
                      <a:pt x="480" y="820"/>
                    </a:lnTo>
                    <a:lnTo>
                      <a:pt x="491" y="902"/>
                    </a:lnTo>
                    <a:lnTo>
                      <a:pt x="489" y="916"/>
                    </a:lnTo>
                    <a:lnTo>
                      <a:pt x="484" y="927"/>
                    </a:lnTo>
                    <a:lnTo>
                      <a:pt x="480" y="940"/>
                    </a:lnTo>
                    <a:lnTo>
                      <a:pt x="480" y="956"/>
                    </a:lnTo>
                    <a:lnTo>
                      <a:pt x="507" y="967"/>
                    </a:lnTo>
                    <a:lnTo>
                      <a:pt x="533" y="969"/>
                    </a:lnTo>
                    <a:lnTo>
                      <a:pt x="564" y="964"/>
                    </a:lnTo>
                    <a:lnTo>
                      <a:pt x="575" y="947"/>
                    </a:lnTo>
                    <a:lnTo>
                      <a:pt x="569" y="934"/>
                    </a:lnTo>
                    <a:lnTo>
                      <a:pt x="562" y="925"/>
                    </a:lnTo>
                    <a:lnTo>
                      <a:pt x="555" y="918"/>
                    </a:lnTo>
                    <a:lnTo>
                      <a:pt x="545" y="911"/>
                    </a:lnTo>
                    <a:lnTo>
                      <a:pt x="540" y="902"/>
                    </a:lnTo>
                    <a:lnTo>
                      <a:pt x="527" y="811"/>
                    </a:lnTo>
                    <a:lnTo>
                      <a:pt x="518" y="807"/>
                    </a:lnTo>
                    <a:lnTo>
                      <a:pt x="507" y="804"/>
                    </a:lnTo>
                    <a:lnTo>
                      <a:pt x="493" y="804"/>
                    </a:lnTo>
                    <a:close/>
                    <a:moveTo>
                      <a:pt x="822" y="798"/>
                    </a:moveTo>
                    <a:lnTo>
                      <a:pt x="765" y="814"/>
                    </a:lnTo>
                    <a:lnTo>
                      <a:pt x="758" y="820"/>
                    </a:lnTo>
                    <a:lnTo>
                      <a:pt x="764" y="847"/>
                    </a:lnTo>
                    <a:lnTo>
                      <a:pt x="773" y="871"/>
                    </a:lnTo>
                    <a:lnTo>
                      <a:pt x="782" y="894"/>
                    </a:lnTo>
                    <a:lnTo>
                      <a:pt x="791" y="916"/>
                    </a:lnTo>
                    <a:lnTo>
                      <a:pt x="798" y="938"/>
                    </a:lnTo>
                    <a:lnTo>
                      <a:pt x="804" y="962"/>
                    </a:lnTo>
                    <a:lnTo>
                      <a:pt x="804" y="987"/>
                    </a:lnTo>
                    <a:lnTo>
                      <a:pt x="796" y="1018"/>
                    </a:lnTo>
                    <a:lnTo>
                      <a:pt x="796" y="1022"/>
                    </a:lnTo>
                    <a:lnTo>
                      <a:pt x="824" y="1029"/>
                    </a:lnTo>
                    <a:lnTo>
                      <a:pt x="849" y="1025"/>
                    </a:lnTo>
                    <a:lnTo>
                      <a:pt x="875" y="1016"/>
                    </a:lnTo>
                    <a:lnTo>
                      <a:pt x="895" y="1005"/>
                    </a:lnTo>
                    <a:lnTo>
                      <a:pt x="895" y="998"/>
                    </a:lnTo>
                    <a:lnTo>
                      <a:pt x="876" y="971"/>
                    </a:lnTo>
                    <a:lnTo>
                      <a:pt x="864" y="949"/>
                    </a:lnTo>
                    <a:lnTo>
                      <a:pt x="855" y="927"/>
                    </a:lnTo>
                    <a:lnTo>
                      <a:pt x="851" y="905"/>
                    </a:lnTo>
                    <a:lnTo>
                      <a:pt x="851" y="880"/>
                    </a:lnTo>
                    <a:lnTo>
                      <a:pt x="851" y="849"/>
                    </a:lnTo>
                    <a:lnTo>
                      <a:pt x="853" y="811"/>
                    </a:lnTo>
                    <a:lnTo>
                      <a:pt x="822" y="798"/>
                    </a:lnTo>
                    <a:close/>
                    <a:moveTo>
                      <a:pt x="1515" y="644"/>
                    </a:moveTo>
                    <a:lnTo>
                      <a:pt x="1480" y="651"/>
                    </a:lnTo>
                    <a:lnTo>
                      <a:pt x="1475" y="669"/>
                    </a:lnTo>
                    <a:lnTo>
                      <a:pt x="1475" y="682"/>
                    </a:lnTo>
                    <a:lnTo>
                      <a:pt x="1478" y="696"/>
                    </a:lnTo>
                    <a:lnTo>
                      <a:pt x="1484" y="711"/>
                    </a:lnTo>
                    <a:lnTo>
                      <a:pt x="1491" y="751"/>
                    </a:lnTo>
                    <a:lnTo>
                      <a:pt x="1491" y="787"/>
                    </a:lnTo>
                    <a:lnTo>
                      <a:pt x="1485" y="822"/>
                    </a:lnTo>
                    <a:lnTo>
                      <a:pt x="1476" y="853"/>
                    </a:lnTo>
                    <a:lnTo>
                      <a:pt x="1462" y="880"/>
                    </a:lnTo>
                    <a:lnTo>
                      <a:pt x="1445" y="907"/>
                    </a:lnTo>
                    <a:lnTo>
                      <a:pt x="1445" y="927"/>
                    </a:lnTo>
                    <a:lnTo>
                      <a:pt x="1465" y="936"/>
                    </a:lnTo>
                    <a:lnTo>
                      <a:pt x="1489" y="942"/>
                    </a:lnTo>
                    <a:lnTo>
                      <a:pt x="1515" y="944"/>
                    </a:lnTo>
                    <a:lnTo>
                      <a:pt x="1540" y="940"/>
                    </a:lnTo>
                    <a:lnTo>
                      <a:pt x="1562" y="927"/>
                    </a:lnTo>
                    <a:lnTo>
                      <a:pt x="1533" y="840"/>
                    </a:lnTo>
                    <a:lnTo>
                      <a:pt x="1533" y="809"/>
                    </a:lnTo>
                    <a:lnTo>
                      <a:pt x="1538" y="778"/>
                    </a:lnTo>
                    <a:lnTo>
                      <a:pt x="1551" y="751"/>
                    </a:lnTo>
                    <a:lnTo>
                      <a:pt x="1564" y="724"/>
                    </a:lnTo>
                    <a:lnTo>
                      <a:pt x="1576" y="696"/>
                    </a:lnTo>
                    <a:lnTo>
                      <a:pt x="1587" y="673"/>
                    </a:lnTo>
                    <a:lnTo>
                      <a:pt x="1580" y="656"/>
                    </a:lnTo>
                    <a:lnTo>
                      <a:pt x="1515" y="644"/>
                    </a:lnTo>
                    <a:close/>
                    <a:moveTo>
                      <a:pt x="1107" y="622"/>
                    </a:moveTo>
                    <a:lnTo>
                      <a:pt x="1091" y="625"/>
                    </a:lnTo>
                    <a:lnTo>
                      <a:pt x="1064" y="656"/>
                    </a:lnTo>
                    <a:lnTo>
                      <a:pt x="1125" y="814"/>
                    </a:lnTo>
                    <a:lnTo>
                      <a:pt x="1129" y="840"/>
                    </a:lnTo>
                    <a:lnTo>
                      <a:pt x="1127" y="860"/>
                    </a:lnTo>
                    <a:lnTo>
                      <a:pt x="1122" y="874"/>
                    </a:lnTo>
                    <a:lnTo>
                      <a:pt x="1118" y="891"/>
                    </a:lnTo>
                    <a:lnTo>
                      <a:pt x="1116" y="907"/>
                    </a:lnTo>
                    <a:lnTo>
                      <a:pt x="1118" y="927"/>
                    </a:lnTo>
                    <a:lnTo>
                      <a:pt x="1142" y="927"/>
                    </a:lnTo>
                    <a:lnTo>
                      <a:pt x="1162" y="924"/>
                    </a:lnTo>
                    <a:lnTo>
                      <a:pt x="1180" y="920"/>
                    </a:lnTo>
                    <a:lnTo>
                      <a:pt x="1196" y="913"/>
                    </a:lnTo>
                    <a:lnTo>
                      <a:pt x="1218" y="907"/>
                    </a:lnTo>
                    <a:lnTo>
                      <a:pt x="1222" y="898"/>
                    </a:lnTo>
                    <a:lnTo>
                      <a:pt x="1225" y="887"/>
                    </a:lnTo>
                    <a:lnTo>
                      <a:pt x="1225" y="873"/>
                    </a:lnTo>
                    <a:lnTo>
                      <a:pt x="1202" y="842"/>
                    </a:lnTo>
                    <a:lnTo>
                      <a:pt x="1185" y="813"/>
                    </a:lnTo>
                    <a:lnTo>
                      <a:pt x="1175" y="784"/>
                    </a:lnTo>
                    <a:lnTo>
                      <a:pt x="1169" y="754"/>
                    </a:lnTo>
                    <a:lnTo>
                      <a:pt x="1169" y="722"/>
                    </a:lnTo>
                    <a:lnTo>
                      <a:pt x="1173" y="685"/>
                    </a:lnTo>
                    <a:lnTo>
                      <a:pt x="1182" y="644"/>
                    </a:lnTo>
                    <a:lnTo>
                      <a:pt x="1160" y="625"/>
                    </a:lnTo>
                    <a:lnTo>
                      <a:pt x="1107" y="622"/>
                    </a:lnTo>
                    <a:close/>
                    <a:moveTo>
                      <a:pt x="762" y="596"/>
                    </a:moveTo>
                    <a:lnTo>
                      <a:pt x="751" y="611"/>
                    </a:lnTo>
                    <a:lnTo>
                      <a:pt x="744" y="633"/>
                    </a:lnTo>
                    <a:lnTo>
                      <a:pt x="738" y="658"/>
                    </a:lnTo>
                    <a:lnTo>
                      <a:pt x="735" y="689"/>
                    </a:lnTo>
                    <a:lnTo>
                      <a:pt x="733" y="718"/>
                    </a:lnTo>
                    <a:lnTo>
                      <a:pt x="735" y="744"/>
                    </a:lnTo>
                    <a:lnTo>
                      <a:pt x="738" y="765"/>
                    </a:lnTo>
                    <a:lnTo>
                      <a:pt x="767" y="769"/>
                    </a:lnTo>
                    <a:lnTo>
                      <a:pt x="793" y="769"/>
                    </a:lnTo>
                    <a:lnTo>
                      <a:pt x="822" y="765"/>
                    </a:lnTo>
                    <a:lnTo>
                      <a:pt x="831" y="753"/>
                    </a:lnTo>
                    <a:lnTo>
                      <a:pt x="825" y="734"/>
                    </a:lnTo>
                    <a:lnTo>
                      <a:pt x="818" y="724"/>
                    </a:lnTo>
                    <a:lnTo>
                      <a:pt x="809" y="716"/>
                    </a:lnTo>
                    <a:lnTo>
                      <a:pt x="802" y="709"/>
                    </a:lnTo>
                    <a:lnTo>
                      <a:pt x="795" y="698"/>
                    </a:lnTo>
                    <a:lnTo>
                      <a:pt x="789" y="680"/>
                    </a:lnTo>
                    <a:lnTo>
                      <a:pt x="791" y="664"/>
                    </a:lnTo>
                    <a:lnTo>
                      <a:pt x="791" y="647"/>
                    </a:lnTo>
                    <a:lnTo>
                      <a:pt x="791" y="631"/>
                    </a:lnTo>
                    <a:lnTo>
                      <a:pt x="784" y="613"/>
                    </a:lnTo>
                    <a:lnTo>
                      <a:pt x="780" y="609"/>
                    </a:lnTo>
                    <a:lnTo>
                      <a:pt x="778" y="605"/>
                    </a:lnTo>
                    <a:lnTo>
                      <a:pt x="775" y="604"/>
                    </a:lnTo>
                    <a:lnTo>
                      <a:pt x="771" y="600"/>
                    </a:lnTo>
                    <a:lnTo>
                      <a:pt x="767" y="598"/>
                    </a:lnTo>
                    <a:lnTo>
                      <a:pt x="762" y="596"/>
                    </a:lnTo>
                    <a:close/>
                    <a:moveTo>
                      <a:pt x="1535" y="433"/>
                    </a:moveTo>
                    <a:lnTo>
                      <a:pt x="1524" y="447"/>
                    </a:lnTo>
                    <a:lnTo>
                      <a:pt x="1520" y="462"/>
                    </a:lnTo>
                    <a:lnTo>
                      <a:pt x="1518" y="476"/>
                    </a:lnTo>
                    <a:lnTo>
                      <a:pt x="1518" y="493"/>
                    </a:lnTo>
                    <a:lnTo>
                      <a:pt x="1516" y="511"/>
                    </a:lnTo>
                    <a:lnTo>
                      <a:pt x="1511" y="533"/>
                    </a:lnTo>
                    <a:lnTo>
                      <a:pt x="1476" y="574"/>
                    </a:lnTo>
                    <a:lnTo>
                      <a:pt x="1475" y="596"/>
                    </a:lnTo>
                    <a:lnTo>
                      <a:pt x="1500" y="607"/>
                    </a:lnTo>
                    <a:lnTo>
                      <a:pt x="1531" y="613"/>
                    </a:lnTo>
                    <a:lnTo>
                      <a:pt x="1564" y="609"/>
                    </a:lnTo>
                    <a:lnTo>
                      <a:pt x="1571" y="609"/>
                    </a:lnTo>
                    <a:lnTo>
                      <a:pt x="1578" y="593"/>
                    </a:lnTo>
                    <a:lnTo>
                      <a:pt x="1580" y="582"/>
                    </a:lnTo>
                    <a:lnTo>
                      <a:pt x="1576" y="573"/>
                    </a:lnTo>
                    <a:lnTo>
                      <a:pt x="1571" y="564"/>
                    </a:lnTo>
                    <a:lnTo>
                      <a:pt x="1564" y="554"/>
                    </a:lnTo>
                    <a:lnTo>
                      <a:pt x="1560" y="540"/>
                    </a:lnTo>
                    <a:lnTo>
                      <a:pt x="1569" y="447"/>
                    </a:lnTo>
                    <a:lnTo>
                      <a:pt x="1535" y="433"/>
                    </a:lnTo>
                    <a:close/>
                    <a:moveTo>
                      <a:pt x="1089" y="416"/>
                    </a:moveTo>
                    <a:lnTo>
                      <a:pt x="1080" y="420"/>
                    </a:lnTo>
                    <a:lnTo>
                      <a:pt x="1071" y="442"/>
                    </a:lnTo>
                    <a:lnTo>
                      <a:pt x="1067" y="465"/>
                    </a:lnTo>
                    <a:lnTo>
                      <a:pt x="1067" y="493"/>
                    </a:lnTo>
                    <a:lnTo>
                      <a:pt x="1065" y="518"/>
                    </a:lnTo>
                    <a:lnTo>
                      <a:pt x="1064" y="544"/>
                    </a:lnTo>
                    <a:lnTo>
                      <a:pt x="1058" y="567"/>
                    </a:lnTo>
                    <a:lnTo>
                      <a:pt x="1069" y="584"/>
                    </a:lnTo>
                    <a:lnTo>
                      <a:pt x="1082" y="596"/>
                    </a:lnTo>
                    <a:lnTo>
                      <a:pt x="1100" y="604"/>
                    </a:lnTo>
                    <a:lnTo>
                      <a:pt x="1120" y="604"/>
                    </a:lnTo>
                    <a:lnTo>
                      <a:pt x="1142" y="596"/>
                    </a:lnTo>
                    <a:lnTo>
                      <a:pt x="1149" y="593"/>
                    </a:lnTo>
                    <a:lnTo>
                      <a:pt x="1153" y="589"/>
                    </a:lnTo>
                    <a:lnTo>
                      <a:pt x="1156" y="585"/>
                    </a:lnTo>
                    <a:lnTo>
                      <a:pt x="1160" y="580"/>
                    </a:lnTo>
                    <a:lnTo>
                      <a:pt x="1164" y="574"/>
                    </a:lnTo>
                    <a:lnTo>
                      <a:pt x="1115" y="420"/>
                    </a:lnTo>
                    <a:lnTo>
                      <a:pt x="1089" y="416"/>
                    </a:lnTo>
                    <a:close/>
                    <a:moveTo>
                      <a:pt x="207" y="160"/>
                    </a:moveTo>
                    <a:lnTo>
                      <a:pt x="2276" y="160"/>
                    </a:lnTo>
                    <a:lnTo>
                      <a:pt x="2291" y="164"/>
                    </a:lnTo>
                    <a:lnTo>
                      <a:pt x="2304" y="173"/>
                    </a:lnTo>
                    <a:lnTo>
                      <a:pt x="2313" y="185"/>
                    </a:lnTo>
                    <a:lnTo>
                      <a:pt x="2316" y="200"/>
                    </a:lnTo>
                    <a:lnTo>
                      <a:pt x="2316" y="2829"/>
                    </a:lnTo>
                    <a:lnTo>
                      <a:pt x="2313" y="2844"/>
                    </a:lnTo>
                    <a:lnTo>
                      <a:pt x="2304" y="2856"/>
                    </a:lnTo>
                    <a:lnTo>
                      <a:pt x="2291" y="2865"/>
                    </a:lnTo>
                    <a:lnTo>
                      <a:pt x="2276" y="2869"/>
                    </a:lnTo>
                    <a:lnTo>
                      <a:pt x="207" y="2869"/>
                    </a:lnTo>
                    <a:lnTo>
                      <a:pt x="193" y="2865"/>
                    </a:lnTo>
                    <a:lnTo>
                      <a:pt x="180" y="2856"/>
                    </a:lnTo>
                    <a:lnTo>
                      <a:pt x="171" y="2844"/>
                    </a:lnTo>
                    <a:lnTo>
                      <a:pt x="167" y="2829"/>
                    </a:lnTo>
                    <a:lnTo>
                      <a:pt x="167" y="200"/>
                    </a:lnTo>
                    <a:lnTo>
                      <a:pt x="171" y="185"/>
                    </a:lnTo>
                    <a:lnTo>
                      <a:pt x="180" y="173"/>
                    </a:lnTo>
                    <a:lnTo>
                      <a:pt x="193" y="164"/>
                    </a:lnTo>
                    <a:lnTo>
                      <a:pt x="207" y="160"/>
                    </a:lnTo>
                    <a:close/>
                    <a:moveTo>
                      <a:pt x="131" y="89"/>
                    </a:moveTo>
                    <a:lnTo>
                      <a:pt x="116" y="93"/>
                    </a:lnTo>
                    <a:lnTo>
                      <a:pt x="104" y="102"/>
                    </a:lnTo>
                    <a:lnTo>
                      <a:pt x="95" y="114"/>
                    </a:lnTo>
                    <a:lnTo>
                      <a:pt x="91" y="129"/>
                    </a:lnTo>
                    <a:lnTo>
                      <a:pt x="91" y="2900"/>
                    </a:lnTo>
                    <a:lnTo>
                      <a:pt x="95" y="2914"/>
                    </a:lnTo>
                    <a:lnTo>
                      <a:pt x="104" y="2927"/>
                    </a:lnTo>
                    <a:lnTo>
                      <a:pt x="116" y="2936"/>
                    </a:lnTo>
                    <a:lnTo>
                      <a:pt x="131" y="2940"/>
                    </a:lnTo>
                    <a:lnTo>
                      <a:pt x="2353" y="2940"/>
                    </a:lnTo>
                    <a:lnTo>
                      <a:pt x="2367" y="2936"/>
                    </a:lnTo>
                    <a:lnTo>
                      <a:pt x="2380" y="2927"/>
                    </a:lnTo>
                    <a:lnTo>
                      <a:pt x="2389" y="2914"/>
                    </a:lnTo>
                    <a:lnTo>
                      <a:pt x="2393" y="2900"/>
                    </a:lnTo>
                    <a:lnTo>
                      <a:pt x="2393" y="129"/>
                    </a:lnTo>
                    <a:lnTo>
                      <a:pt x="2389" y="114"/>
                    </a:lnTo>
                    <a:lnTo>
                      <a:pt x="2380" y="102"/>
                    </a:lnTo>
                    <a:lnTo>
                      <a:pt x="2367" y="93"/>
                    </a:lnTo>
                    <a:lnTo>
                      <a:pt x="2353" y="89"/>
                    </a:lnTo>
                    <a:lnTo>
                      <a:pt x="131" y="89"/>
                    </a:lnTo>
                    <a:close/>
                    <a:moveTo>
                      <a:pt x="40" y="0"/>
                    </a:moveTo>
                    <a:lnTo>
                      <a:pt x="2447" y="0"/>
                    </a:lnTo>
                    <a:lnTo>
                      <a:pt x="2464" y="4"/>
                    </a:lnTo>
                    <a:lnTo>
                      <a:pt x="2476" y="13"/>
                    </a:lnTo>
                    <a:lnTo>
                      <a:pt x="2485" y="25"/>
                    </a:lnTo>
                    <a:lnTo>
                      <a:pt x="2487" y="40"/>
                    </a:lnTo>
                    <a:lnTo>
                      <a:pt x="2487" y="2984"/>
                    </a:lnTo>
                    <a:lnTo>
                      <a:pt x="2485" y="3000"/>
                    </a:lnTo>
                    <a:lnTo>
                      <a:pt x="2476" y="3013"/>
                    </a:lnTo>
                    <a:lnTo>
                      <a:pt x="2464" y="3022"/>
                    </a:lnTo>
                    <a:lnTo>
                      <a:pt x="2447" y="3024"/>
                    </a:lnTo>
                    <a:lnTo>
                      <a:pt x="40" y="3024"/>
                    </a:lnTo>
                    <a:lnTo>
                      <a:pt x="24" y="3022"/>
                    </a:lnTo>
                    <a:lnTo>
                      <a:pt x="11" y="3013"/>
                    </a:lnTo>
                    <a:lnTo>
                      <a:pt x="4" y="3000"/>
                    </a:lnTo>
                    <a:lnTo>
                      <a:pt x="0" y="2984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1" y="13"/>
                    </a:lnTo>
                    <a:lnTo>
                      <a:pt x="24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8" name="Freeform 9">
                <a:extLst>
                  <a:ext uri="{FF2B5EF4-FFF2-40B4-BE49-F238E27FC236}">
                    <a16:creationId xmlns:a16="http://schemas.microsoft.com/office/drawing/2014/main" id="{3353E3CE-205E-4AFF-8203-D208A3706ED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21676" y="1214411"/>
                <a:ext cx="280270" cy="313148"/>
              </a:xfrm>
              <a:custGeom>
                <a:avLst/>
                <a:gdLst>
                  <a:gd name="T0" fmla="*/ 2069 w 3657"/>
                  <a:gd name="T1" fmla="*/ 2744 h 4086"/>
                  <a:gd name="T2" fmla="*/ 1988 w 3657"/>
                  <a:gd name="T3" fmla="*/ 3306 h 4086"/>
                  <a:gd name="T4" fmla="*/ 1926 w 3657"/>
                  <a:gd name="T5" fmla="*/ 3584 h 4086"/>
                  <a:gd name="T6" fmla="*/ 1591 w 3657"/>
                  <a:gd name="T7" fmla="*/ 3678 h 4086"/>
                  <a:gd name="T8" fmla="*/ 1193 w 3657"/>
                  <a:gd name="T9" fmla="*/ 3775 h 4086"/>
                  <a:gd name="T10" fmla="*/ 520 w 3657"/>
                  <a:gd name="T11" fmla="*/ 4064 h 4086"/>
                  <a:gd name="T12" fmla="*/ 226 w 3657"/>
                  <a:gd name="T13" fmla="*/ 4068 h 4086"/>
                  <a:gd name="T14" fmla="*/ 117 w 3657"/>
                  <a:gd name="T15" fmla="*/ 3860 h 4086"/>
                  <a:gd name="T16" fmla="*/ 160 w 3657"/>
                  <a:gd name="T17" fmla="*/ 3584 h 4086"/>
                  <a:gd name="T18" fmla="*/ 89 w 3657"/>
                  <a:gd name="T19" fmla="*/ 3368 h 4086"/>
                  <a:gd name="T20" fmla="*/ 477 w 3657"/>
                  <a:gd name="T21" fmla="*/ 3340 h 4086"/>
                  <a:gd name="T22" fmla="*/ 746 w 3657"/>
                  <a:gd name="T23" fmla="*/ 3320 h 4086"/>
                  <a:gd name="T24" fmla="*/ 1097 w 3657"/>
                  <a:gd name="T25" fmla="*/ 3288 h 4086"/>
                  <a:gd name="T26" fmla="*/ 1202 w 3657"/>
                  <a:gd name="T27" fmla="*/ 3084 h 4086"/>
                  <a:gd name="T28" fmla="*/ 1166 w 3657"/>
                  <a:gd name="T29" fmla="*/ 2715 h 4086"/>
                  <a:gd name="T30" fmla="*/ 1386 w 3657"/>
                  <a:gd name="T31" fmla="*/ 2597 h 4086"/>
                  <a:gd name="T32" fmla="*/ 1580 w 3657"/>
                  <a:gd name="T33" fmla="*/ 2793 h 4086"/>
                  <a:gd name="T34" fmla="*/ 1822 w 3657"/>
                  <a:gd name="T35" fmla="*/ 2777 h 4086"/>
                  <a:gd name="T36" fmla="*/ 413 w 3657"/>
                  <a:gd name="T37" fmla="*/ 1677 h 4086"/>
                  <a:gd name="T38" fmla="*/ 264 w 3657"/>
                  <a:gd name="T39" fmla="*/ 1762 h 4086"/>
                  <a:gd name="T40" fmla="*/ 337 w 3657"/>
                  <a:gd name="T41" fmla="*/ 1973 h 4086"/>
                  <a:gd name="T42" fmla="*/ 382 w 3657"/>
                  <a:gd name="T43" fmla="*/ 2137 h 4086"/>
                  <a:gd name="T44" fmla="*/ 422 w 3657"/>
                  <a:gd name="T45" fmla="*/ 2282 h 4086"/>
                  <a:gd name="T46" fmla="*/ 684 w 3657"/>
                  <a:gd name="T47" fmla="*/ 2191 h 4086"/>
                  <a:gd name="T48" fmla="*/ 766 w 3657"/>
                  <a:gd name="T49" fmla="*/ 1906 h 4086"/>
                  <a:gd name="T50" fmla="*/ 535 w 3657"/>
                  <a:gd name="T51" fmla="*/ 1689 h 4086"/>
                  <a:gd name="T52" fmla="*/ 2260 w 3657"/>
                  <a:gd name="T53" fmla="*/ 28 h 4086"/>
                  <a:gd name="T54" fmla="*/ 2949 w 3657"/>
                  <a:gd name="T55" fmla="*/ 258 h 4086"/>
                  <a:gd name="T56" fmla="*/ 3400 w 3657"/>
                  <a:gd name="T57" fmla="*/ 766 h 4086"/>
                  <a:gd name="T58" fmla="*/ 3646 w 3657"/>
                  <a:gd name="T59" fmla="*/ 1468 h 4086"/>
                  <a:gd name="T60" fmla="*/ 3557 w 3657"/>
                  <a:gd name="T61" fmla="*/ 2180 h 4086"/>
                  <a:gd name="T62" fmla="*/ 3113 w 3657"/>
                  <a:gd name="T63" fmla="*/ 2711 h 4086"/>
                  <a:gd name="T64" fmla="*/ 2695 w 3657"/>
                  <a:gd name="T65" fmla="*/ 2897 h 4086"/>
                  <a:gd name="T66" fmla="*/ 2440 w 3657"/>
                  <a:gd name="T67" fmla="*/ 2840 h 4086"/>
                  <a:gd name="T68" fmla="*/ 2269 w 3657"/>
                  <a:gd name="T69" fmla="*/ 2600 h 4086"/>
                  <a:gd name="T70" fmla="*/ 1911 w 3657"/>
                  <a:gd name="T71" fmla="*/ 2473 h 4086"/>
                  <a:gd name="T72" fmla="*/ 1382 w 3657"/>
                  <a:gd name="T73" fmla="*/ 2513 h 4086"/>
                  <a:gd name="T74" fmla="*/ 982 w 3657"/>
                  <a:gd name="T75" fmla="*/ 2664 h 4086"/>
                  <a:gd name="T76" fmla="*/ 689 w 3657"/>
                  <a:gd name="T77" fmla="*/ 2731 h 4086"/>
                  <a:gd name="T78" fmla="*/ 526 w 3657"/>
                  <a:gd name="T79" fmla="*/ 2584 h 4086"/>
                  <a:gd name="T80" fmla="*/ 437 w 3657"/>
                  <a:gd name="T81" fmla="*/ 2433 h 4086"/>
                  <a:gd name="T82" fmla="*/ 498 w 3657"/>
                  <a:gd name="T83" fmla="*/ 2693 h 4086"/>
                  <a:gd name="T84" fmla="*/ 729 w 3657"/>
                  <a:gd name="T85" fmla="*/ 2806 h 4086"/>
                  <a:gd name="T86" fmla="*/ 1017 w 3657"/>
                  <a:gd name="T87" fmla="*/ 2728 h 4086"/>
                  <a:gd name="T88" fmla="*/ 957 w 3657"/>
                  <a:gd name="T89" fmla="*/ 3040 h 4086"/>
                  <a:gd name="T90" fmla="*/ 657 w 3657"/>
                  <a:gd name="T91" fmla="*/ 3080 h 4086"/>
                  <a:gd name="T92" fmla="*/ 293 w 3657"/>
                  <a:gd name="T93" fmla="*/ 3015 h 4086"/>
                  <a:gd name="T94" fmla="*/ 60 w 3657"/>
                  <a:gd name="T95" fmla="*/ 2966 h 4086"/>
                  <a:gd name="T96" fmla="*/ 109 w 3657"/>
                  <a:gd name="T97" fmla="*/ 2780 h 4086"/>
                  <a:gd name="T98" fmla="*/ 244 w 3657"/>
                  <a:gd name="T99" fmla="*/ 2578 h 4086"/>
                  <a:gd name="T100" fmla="*/ 246 w 3657"/>
                  <a:gd name="T101" fmla="*/ 2397 h 4086"/>
                  <a:gd name="T102" fmla="*/ 58 w 3657"/>
                  <a:gd name="T103" fmla="*/ 2204 h 4086"/>
                  <a:gd name="T104" fmla="*/ 28 w 3657"/>
                  <a:gd name="T105" fmla="*/ 2044 h 4086"/>
                  <a:gd name="T106" fmla="*/ 200 w 3657"/>
                  <a:gd name="T107" fmla="*/ 1904 h 4086"/>
                  <a:gd name="T108" fmla="*/ 171 w 3657"/>
                  <a:gd name="T109" fmla="*/ 1700 h 4086"/>
                  <a:gd name="T110" fmla="*/ 173 w 3657"/>
                  <a:gd name="T111" fmla="*/ 1388 h 4086"/>
                  <a:gd name="T112" fmla="*/ 329 w 3657"/>
                  <a:gd name="T113" fmla="*/ 820 h 4086"/>
                  <a:gd name="T114" fmla="*/ 717 w 3657"/>
                  <a:gd name="T115" fmla="*/ 360 h 4086"/>
                  <a:gd name="T116" fmla="*/ 1566 w 3657"/>
                  <a:gd name="T117" fmla="*/ 17 h 40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657" h="4086">
                    <a:moveTo>
                      <a:pt x="1329" y="2660"/>
                    </a:moveTo>
                    <a:lnTo>
                      <a:pt x="1326" y="2668"/>
                    </a:lnTo>
                    <a:lnTo>
                      <a:pt x="1333" y="2660"/>
                    </a:lnTo>
                    <a:lnTo>
                      <a:pt x="1329" y="2660"/>
                    </a:lnTo>
                    <a:close/>
                    <a:moveTo>
                      <a:pt x="1993" y="2577"/>
                    </a:moveTo>
                    <a:lnTo>
                      <a:pt x="2133" y="2617"/>
                    </a:lnTo>
                    <a:lnTo>
                      <a:pt x="2069" y="2744"/>
                    </a:lnTo>
                    <a:lnTo>
                      <a:pt x="1993" y="3008"/>
                    </a:lnTo>
                    <a:lnTo>
                      <a:pt x="1984" y="3058"/>
                    </a:lnTo>
                    <a:lnTo>
                      <a:pt x="1980" y="3109"/>
                    </a:lnTo>
                    <a:lnTo>
                      <a:pt x="1980" y="3160"/>
                    </a:lnTo>
                    <a:lnTo>
                      <a:pt x="1982" y="3209"/>
                    </a:lnTo>
                    <a:lnTo>
                      <a:pt x="1984" y="3258"/>
                    </a:lnTo>
                    <a:lnTo>
                      <a:pt x="1988" y="3306"/>
                    </a:lnTo>
                    <a:lnTo>
                      <a:pt x="1989" y="3353"/>
                    </a:lnTo>
                    <a:lnTo>
                      <a:pt x="1989" y="3397"/>
                    </a:lnTo>
                    <a:lnTo>
                      <a:pt x="1988" y="3440"/>
                    </a:lnTo>
                    <a:lnTo>
                      <a:pt x="1980" y="3480"/>
                    </a:lnTo>
                    <a:lnTo>
                      <a:pt x="1969" y="3518"/>
                    </a:lnTo>
                    <a:lnTo>
                      <a:pt x="1951" y="3553"/>
                    </a:lnTo>
                    <a:lnTo>
                      <a:pt x="1926" y="3584"/>
                    </a:lnTo>
                    <a:lnTo>
                      <a:pt x="1893" y="3613"/>
                    </a:lnTo>
                    <a:lnTo>
                      <a:pt x="1851" y="3635"/>
                    </a:lnTo>
                    <a:lnTo>
                      <a:pt x="1806" y="3653"/>
                    </a:lnTo>
                    <a:lnTo>
                      <a:pt x="1757" y="3664"/>
                    </a:lnTo>
                    <a:lnTo>
                      <a:pt x="1702" y="3671"/>
                    </a:lnTo>
                    <a:lnTo>
                      <a:pt x="1648" y="3675"/>
                    </a:lnTo>
                    <a:lnTo>
                      <a:pt x="1591" y="3678"/>
                    </a:lnTo>
                    <a:lnTo>
                      <a:pt x="1535" y="3682"/>
                    </a:lnTo>
                    <a:lnTo>
                      <a:pt x="1477" y="3686"/>
                    </a:lnTo>
                    <a:lnTo>
                      <a:pt x="1422" y="3691"/>
                    </a:lnTo>
                    <a:lnTo>
                      <a:pt x="1368" y="3702"/>
                    </a:lnTo>
                    <a:lnTo>
                      <a:pt x="1317" y="3717"/>
                    </a:lnTo>
                    <a:lnTo>
                      <a:pt x="1253" y="3742"/>
                    </a:lnTo>
                    <a:lnTo>
                      <a:pt x="1193" y="3775"/>
                    </a:lnTo>
                    <a:lnTo>
                      <a:pt x="1133" y="3811"/>
                    </a:lnTo>
                    <a:lnTo>
                      <a:pt x="1077" y="3849"/>
                    </a:lnTo>
                    <a:lnTo>
                      <a:pt x="1018" y="3888"/>
                    </a:lnTo>
                    <a:lnTo>
                      <a:pt x="962" y="3924"/>
                    </a:lnTo>
                    <a:lnTo>
                      <a:pt x="902" y="3957"/>
                    </a:lnTo>
                    <a:lnTo>
                      <a:pt x="840" y="3984"/>
                    </a:lnTo>
                    <a:lnTo>
                      <a:pt x="520" y="4064"/>
                    </a:lnTo>
                    <a:lnTo>
                      <a:pt x="482" y="4073"/>
                    </a:lnTo>
                    <a:lnTo>
                      <a:pt x="438" y="4080"/>
                    </a:lnTo>
                    <a:lnTo>
                      <a:pt x="395" y="4084"/>
                    </a:lnTo>
                    <a:lnTo>
                      <a:pt x="351" y="4086"/>
                    </a:lnTo>
                    <a:lnTo>
                      <a:pt x="308" y="4084"/>
                    </a:lnTo>
                    <a:lnTo>
                      <a:pt x="264" y="4078"/>
                    </a:lnTo>
                    <a:lnTo>
                      <a:pt x="226" y="4068"/>
                    </a:lnTo>
                    <a:lnTo>
                      <a:pt x="191" y="4053"/>
                    </a:lnTo>
                    <a:lnTo>
                      <a:pt x="160" y="4031"/>
                    </a:lnTo>
                    <a:lnTo>
                      <a:pt x="137" y="4004"/>
                    </a:lnTo>
                    <a:lnTo>
                      <a:pt x="122" y="3973"/>
                    </a:lnTo>
                    <a:lnTo>
                      <a:pt x="115" y="3938"/>
                    </a:lnTo>
                    <a:lnTo>
                      <a:pt x="113" y="3900"/>
                    </a:lnTo>
                    <a:lnTo>
                      <a:pt x="117" y="3860"/>
                    </a:lnTo>
                    <a:lnTo>
                      <a:pt x="124" y="3817"/>
                    </a:lnTo>
                    <a:lnTo>
                      <a:pt x="133" y="3775"/>
                    </a:lnTo>
                    <a:lnTo>
                      <a:pt x="142" y="3731"/>
                    </a:lnTo>
                    <a:lnTo>
                      <a:pt x="151" y="3691"/>
                    </a:lnTo>
                    <a:lnTo>
                      <a:pt x="158" y="3651"/>
                    </a:lnTo>
                    <a:lnTo>
                      <a:pt x="162" y="3617"/>
                    </a:lnTo>
                    <a:lnTo>
                      <a:pt x="160" y="3584"/>
                    </a:lnTo>
                    <a:lnTo>
                      <a:pt x="153" y="3551"/>
                    </a:lnTo>
                    <a:lnTo>
                      <a:pt x="140" y="3520"/>
                    </a:lnTo>
                    <a:lnTo>
                      <a:pt x="124" y="3489"/>
                    </a:lnTo>
                    <a:lnTo>
                      <a:pt x="108" y="3460"/>
                    </a:lnTo>
                    <a:lnTo>
                      <a:pt x="93" y="3429"/>
                    </a:lnTo>
                    <a:lnTo>
                      <a:pt x="88" y="3398"/>
                    </a:lnTo>
                    <a:lnTo>
                      <a:pt x="89" y="3368"/>
                    </a:lnTo>
                    <a:lnTo>
                      <a:pt x="142" y="3378"/>
                    </a:lnTo>
                    <a:lnTo>
                      <a:pt x="153" y="3340"/>
                    </a:lnTo>
                    <a:lnTo>
                      <a:pt x="277" y="3360"/>
                    </a:lnTo>
                    <a:lnTo>
                      <a:pt x="297" y="3406"/>
                    </a:lnTo>
                    <a:lnTo>
                      <a:pt x="337" y="3408"/>
                    </a:lnTo>
                    <a:lnTo>
                      <a:pt x="366" y="3348"/>
                    </a:lnTo>
                    <a:lnTo>
                      <a:pt x="477" y="3340"/>
                    </a:lnTo>
                    <a:lnTo>
                      <a:pt x="509" y="3404"/>
                    </a:lnTo>
                    <a:lnTo>
                      <a:pt x="535" y="3402"/>
                    </a:lnTo>
                    <a:lnTo>
                      <a:pt x="553" y="3340"/>
                    </a:lnTo>
                    <a:lnTo>
                      <a:pt x="686" y="3324"/>
                    </a:lnTo>
                    <a:lnTo>
                      <a:pt x="708" y="3378"/>
                    </a:lnTo>
                    <a:lnTo>
                      <a:pt x="720" y="3377"/>
                    </a:lnTo>
                    <a:lnTo>
                      <a:pt x="746" y="3320"/>
                    </a:lnTo>
                    <a:lnTo>
                      <a:pt x="849" y="3308"/>
                    </a:lnTo>
                    <a:lnTo>
                      <a:pt x="866" y="3346"/>
                    </a:lnTo>
                    <a:lnTo>
                      <a:pt x="924" y="3333"/>
                    </a:lnTo>
                    <a:lnTo>
                      <a:pt x="933" y="3288"/>
                    </a:lnTo>
                    <a:lnTo>
                      <a:pt x="1060" y="3268"/>
                    </a:lnTo>
                    <a:lnTo>
                      <a:pt x="1062" y="3298"/>
                    </a:lnTo>
                    <a:lnTo>
                      <a:pt x="1097" y="3288"/>
                    </a:lnTo>
                    <a:lnTo>
                      <a:pt x="1128" y="3273"/>
                    </a:lnTo>
                    <a:lnTo>
                      <a:pt x="1155" y="3258"/>
                    </a:lnTo>
                    <a:lnTo>
                      <a:pt x="1175" y="3238"/>
                    </a:lnTo>
                    <a:lnTo>
                      <a:pt x="1189" y="3217"/>
                    </a:lnTo>
                    <a:lnTo>
                      <a:pt x="1198" y="3177"/>
                    </a:lnTo>
                    <a:lnTo>
                      <a:pt x="1202" y="3133"/>
                    </a:lnTo>
                    <a:lnTo>
                      <a:pt x="1202" y="3084"/>
                    </a:lnTo>
                    <a:lnTo>
                      <a:pt x="1197" y="3031"/>
                    </a:lnTo>
                    <a:lnTo>
                      <a:pt x="1189" y="2978"/>
                    </a:lnTo>
                    <a:lnTo>
                      <a:pt x="1182" y="2922"/>
                    </a:lnTo>
                    <a:lnTo>
                      <a:pt x="1173" y="2868"/>
                    </a:lnTo>
                    <a:lnTo>
                      <a:pt x="1168" y="2813"/>
                    </a:lnTo>
                    <a:lnTo>
                      <a:pt x="1164" y="2762"/>
                    </a:lnTo>
                    <a:lnTo>
                      <a:pt x="1166" y="2715"/>
                    </a:lnTo>
                    <a:lnTo>
                      <a:pt x="1173" y="2671"/>
                    </a:lnTo>
                    <a:lnTo>
                      <a:pt x="1206" y="2664"/>
                    </a:lnTo>
                    <a:lnTo>
                      <a:pt x="1240" y="2651"/>
                    </a:lnTo>
                    <a:lnTo>
                      <a:pt x="1277" y="2637"/>
                    </a:lnTo>
                    <a:lnTo>
                      <a:pt x="1313" y="2620"/>
                    </a:lnTo>
                    <a:lnTo>
                      <a:pt x="1349" y="2608"/>
                    </a:lnTo>
                    <a:lnTo>
                      <a:pt x="1386" y="2597"/>
                    </a:lnTo>
                    <a:lnTo>
                      <a:pt x="1420" y="2591"/>
                    </a:lnTo>
                    <a:lnTo>
                      <a:pt x="1453" y="2591"/>
                    </a:lnTo>
                    <a:lnTo>
                      <a:pt x="1473" y="2649"/>
                    </a:lnTo>
                    <a:lnTo>
                      <a:pt x="1495" y="2697"/>
                    </a:lnTo>
                    <a:lnTo>
                      <a:pt x="1520" y="2737"/>
                    </a:lnTo>
                    <a:lnTo>
                      <a:pt x="1549" y="2768"/>
                    </a:lnTo>
                    <a:lnTo>
                      <a:pt x="1580" y="2793"/>
                    </a:lnTo>
                    <a:lnTo>
                      <a:pt x="1613" y="2809"/>
                    </a:lnTo>
                    <a:lnTo>
                      <a:pt x="1646" y="2818"/>
                    </a:lnTo>
                    <a:lnTo>
                      <a:pt x="1682" y="2822"/>
                    </a:lnTo>
                    <a:lnTo>
                      <a:pt x="1717" y="2818"/>
                    </a:lnTo>
                    <a:lnTo>
                      <a:pt x="1753" y="2809"/>
                    </a:lnTo>
                    <a:lnTo>
                      <a:pt x="1788" y="2795"/>
                    </a:lnTo>
                    <a:lnTo>
                      <a:pt x="1822" y="2777"/>
                    </a:lnTo>
                    <a:lnTo>
                      <a:pt x="1857" y="2751"/>
                    </a:lnTo>
                    <a:lnTo>
                      <a:pt x="1888" y="2724"/>
                    </a:lnTo>
                    <a:lnTo>
                      <a:pt x="1918" y="2691"/>
                    </a:lnTo>
                    <a:lnTo>
                      <a:pt x="1946" y="2657"/>
                    </a:lnTo>
                    <a:lnTo>
                      <a:pt x="1971" y="2617"/>
                    </a:lnTo>
                    <a:lnTo>
                      <a:pt x="1993" y="2577"/>
                    </a:lnTo>
                    <a:close/>
                    <a:moveTo>
                      <a:pt x="413" y="1677"/>
                    </a:moveTo>
                    <a:lnTo>
                      <a:pt x="389" y="1686"/>
                    </a:lnTo>
                    <a:lnTo>
                      <a:pt x="364" y="1693"/>
                    </a:lnTo>
                    <a:lnTo>
                      <a:pt x="338" y="1700"/>
                    </a:lnTo>
                    <a:lnTo>
                      <a:pt x="315" y="1709"/>
                    </a:lnTo>
                    <a:lnTo>
                      <a:pt x="293" y="1720"/>
                    </a:lnTo>
                    <a:lnTo>
                      <a:pt x="277" y="1737"/>
                    </a:lnTo>
                    <a:lnTo>
                      <a:pt x="264" y="1762"/>
                    </a:lnTo>
                    <a:lnTo>
                      <a:pt x="260" y="1789"/>
                    </a:lnTo>
                    <a:lnTo>
                      <a:pt x="264" y="1818"/>
                    </a:lnTo>
                    <a:lnTo>
                      <a:pt x="273" y="1849"/>
                    </a:lnTo>
                    <a:lnTo>
                      <a:pt x="286" y="1882"/>
                    </a:lnTo>
                    <a:lnTo>
                      <a:pt x="302" y="1913"/>
                    </a:lnTo>
                    <a:lnTo>
                      <a:pt x="318" y="1944"/>
                    </a:lnTo>
                    <a:lnTo>
                      <a:pt x="337" y="1973"/>
                    </a:lnTo>
                    <a:lnTo>
                      <a:pt x="351" y="2000"/>
                    </a:lnTo>
                    <a:lnTo>
                      <a:pt x="364" y="2024"/>
                    </a:lnTo>
                    <a:lnTo>
                      <a:pt x="373" y="2044"/>
                    </a:lnTo>
                    <a:lnTo>
                      <a:pt x="377" y="2064"/>
                    </a:lnTo>
                    <a:lnTo>
                      <a:pt x="380" y="2088"/>
                    </a:lnTo>
                    <a:lnTo>
                      <a:pt x="382" y="2111"/>
                    </a:lnTo>
                    <a:lnTo>
                      <a:pt x="382" y="2137"/>
                    </a:lnTo>
                    <a:lnTo>
                      <a:pt x="382" y="2162"/>
                    </a:lnTo>
                    <a:lnTo>
                      <a:pt x="384" y="2188"/>
                    </a:lnTo>
                    <a:lnTo>
                      <a:pt x="388" y="2211"/>
                    </a:lnTo>
                    <a:lnTo>
                      <a:pt x="391" y="2233"/>
                    </a:lnTo>
                    <a:lnTo>
                      <a:pt x="398" y="2253"/>
                    </a:lnTo>
                    <a:lnTo>
                      <a:pt x="409" y="2269"/>
                    </a:lnTo>
                    <a:lnTo>
                      <a:pt x="422" y="2282"/>
                    </a:lnTo>
                    <a:lnTo>
                      <a:pt x="440" y="2289"/>
                    </a:lnTo>
                    <a:lnTo>
                      <a:pt x="464" y="2291"/>
                    </a:lnTo>
                    <a:lnTo>
                      <a:pt x="493" y="2288"/>
                    </a:lnTo>
                    <a:lnTo>
                      <a:pt x="551" y="2271"/>
                    </a:lnTo>
                    <a:lnTo>
                      <a:pt x="602" y="2249"/>
                    </a:lnTo>
                    <a:lnTo>
                      <a:pt x="646" y="2222"/>
                    </a:lnTo>
                    <a:lnTo>
                      <a:pt x="684" y="2191"/>
                    </a:lnTo>
                    <a:lnTo>
                      <a:pt x="715" y="2155"/>
                    </a:lnTo>
                    <a:lnTo>
                      <a:pt x="740" y="2117"/>
                    </a:lnTo>
                    <a:lnTo>
                      <a:pt x="758" y="2075"/>
                    </a:lnTo>
                    <a:lnTo>
                      <a:pt x="769" y="2033"/>
                    </a:lnTo>
                    <a:lnTo>
                      <a:pt x="775" y="1991"/>
                    </a:lnTo>
                    <a:lnTo>
                      <a:pt x="773" y="1948"/>
                    </a:lnTo>
                    <a:lnTo>
                      <a:pt x="766" y="1906"/>
                    </a:lnTo>
                    <a:lnTo>
                      <a:pt x="751" y="1864"/>
                    </a:lnTo>
                    <a:lnTo>
                      <a:pt x="731" y="1826"/>
                    </a:lnTo>
                    <a:lnTo>
                      <a:pt x="704" y="1789"/>
                    </a:lnTo>
                    <a:lnTo>
                      <a:pt x="671" y="1757"/>
                    </a:lnTo>
                    <a:lnTo>
                      <a:pt x="633" y="1729"/>
                    </a:lnTo>
                    <a:lnTo>
                      <a:pt x="586" y="1706"/>
                    </a:lnTo>
                    <a:lnTo>
                      <a:pt x="535" y="1689"/>
                    </a:lnTo>
                    <a:lnTo>
                      <a:pt x="477" y="1678"/>
                    </a:lnTo>
                    <a:lnTo>
                      <a:pt x="413" y="1677"/>
                    </a:lnTo>
                    <a:close/>
                    <a:moveTo>
                      <a:pt x="1700" y="0"/>
                    </a:moveTo>
                    <a:lnTo>
                      <a:pt x="1855" y="0"/>
                    </a:lnTo>
                    <a:lnTo>
                      <a:pt x="1998" y="4"/>
                    </a:lnTo>
                    <a:lnTo>
                      <a:pt x="2135" y="13"/>
                    </a:lnTo>
                    <a:lnTo>
                      <a:pt x="2260" y="28"/>
                    </a:lnTo>
                    <a:lnTo>
                      <a:pt x="2380" y="46"/>
                    </a:lnTo>
                    <a:lnTo>
                      <a:pt x="2491" y="68"/>
                    </a:lnTo>
                    <a:lnTo>
                      <a:pt x="2595" y="97"/>
                    </a:lnTo>
                    <a:lnTo>
                      <a:pt x="2693" y="129"/>
                    </a:lnTo>
                    <a:lnTo>
                      <a:pt x="2784" y="168"/>
                    </a:lnTo>
                    <a:lnTo>
                      <a:pt x="2869" y="211"/>
                    </a:lnTo>
                    <a:lnTo>
                      <a:pt x="2949" y="258"/>
                    </a:lnTo>
                    <a:lnTo>
                      <a:pt x="3026" y="313"/>
                    </a:lnTo>
                    <a:lnTo>
                      <a:pt x="3097" y="375"/>
                    </a:lnTo>
                    <a:lnTo>
                      <a:pt x="3164" y="440"/>
                    </a:lnTo>
                    <a:lnTo>
                      <a:pt x="3228" y="513"/>
                    </a:lnTo>
                    <a:lnTo>
                      <a:pt x="3288" y="591"/>
                    </a:lnTo>
                    <a:lnTo>
                      <a:pt x="3344" y="675"/>
                    </a:lnTo>
                    <a:lnTo>
                      <a:pt x="3400" y="766"/>
                    </a:lnTo>
                    <a:lnTo>
                      <a:pt x="3453" y="864"/>
                    </a:lnTo>
                    <a:lnTo>
                      <a:pt x="3506" y="968"/>
                    </a:lnTo>
                    <a:lnTo>
                      <a:pt x="3546" y="1062"/>
                    </a:lnTo>
                    <a:lnTo>
                      <a:pt x="3580" y="1158"/>
                    </a:lnTo>
                    <a:lnTo>
                      <a:pt x="3608" y="1258"/>
                    </a:lnTo>
                    <a:lnTo>
                      <a:pt x="3631" y="1362"/>
                    </a:lnTo>
                    <a:lnTo>
                      <a:pt x="3646" y="1468"/>
                    </a:lnTo>
                    <a:lnTo>
                      <a:pt x="3655" y="1573"/>
                    </a:lnTo>
                    <a:lnTo>
                      <a:pt x="3657" y="1678"/>
                    </a:lnTo>
                    <a:lnTo>
                      <a:pt x="3651" y="1782"/>
                    </a:lnTo>
                    <a:lnTo>
                      <a:pt x="3638" y="1886"/>
                    </a:lnTo>
                    <a:lnTo>
                      <a:pt x="3618" y="1988"/>
                    </a:lnTo>
                    <a:lnTo>
                      <a:pt x="3591" y="2086"/>
                    </a:lnTo>
                    <a:lnTo>
                      <a:pt x="3557" y="2180"/>
                    </a:lnTo>
                    <a:lnTo>
                      <a:pt x="3515" y="2271"/>
                    </a:lnTo>
                    <a:lnTo>
                      <a:pt x="3466" y="2357"/>
                    </a:lnTo>
                    <a:lnTo>
                      <a:pt x="3408" y="2437"/>
                    </a:lnTo>
                    <a:lnTo>
                      <a:pt x="3342" y="2513"/>
                    </a:lnTo>
                    <a:lnTo>
                      <a:pt x="3271" y="2586"/>
                    </a:lnTo>
                    <a:lnTo>
                      <a:pt x="3195" y="2651"/>
                    </a:lnTo>
                    <a:lnTo>
                      <a:pt x="3113" y="2711"/>
                    </a:lnTo>
                    <a:lnTo>
                      <a:pt x="3024" y="2766"/>
                    </a:lnTo>
                    <a:lnTo>
                      <a:pt x="2931" y="2815"/>
                    </a:lnTo>
                    <a:lnTo>
                      <a:pt x="2833" y="2857"/>
                    </a:lnTo>
                    <a:lnTo>
                      <a:pt x="2806" y="2866"/>
                    </a:lnTo>
                    <a:lnTo>
                      <a:pt x="2771" y="2877"/>
                    </a:lnTo>
                    <a:lnTo>
                      <a:pt x="2735" y="2888"/>
                    </a:lnTo>
                    <a:lnTo>
                      <a:pt x="2695" y="2897"/>
                    </a:lnTo>
                    <a:lnTo>
                      <a:pt x="2653" y="2904"/>
                    </a:lnTo>
                    <a:lnTo>
                      <a:pt x="2613" y="2908"/>
                    </a:lnTo>
                    <a:lnTo>
                      <a:pt x="2573" y="2906"/>
                    </a:lnTo>
                    <a:lnTo>
                      <a:pt x="2535" y="2900"/>
                    </a:lnTo>
                    <a:lnTo>
                      <a:pt x="2500" y="2888"/>
                    </a:lnTo>
                    <a:lnTo>
                      <a:pt x="2469" y="2868"/>
                    </a:lnTo>
                    <a:lnTo>
                      <a:pt x="2440" y="2840"/>
                    </a:lnTo>
                    <a:lnTo>
                      <a:pt x="2415" y="2808"/>
                    </a:lnTo>
                    <a:lnTo>
                      <a:pt x="2389" y="2771"/>
                    </a:lnTo>
                    <a:lnTo>
                      <a:pt x="2368" y="2735"/>
                    </a:lnTo>
                    <a:lnTo>
                      <a:pt x="2346" y="2698"/>
                    </a:lnTo>
                    <a:lnTo>
                      <a:pt x="2324" y="2664"/>
                    </a:lnTo>
                    <a:lnTo>
                      <a:pt x="2300" y="2633"/>
                    </a:lnTo>
                    <a:lnTo>
                      <a:pt x="2269" y="2600"/>
                    </a:lnTo>
                    <a:lnTo>
                      <a:pt x="2229" y="2571"/>
                    </a:lnTo>
                    <a:lnTo>
                      <a:pt x="2184" y="2548"/>
                    </a:lnTo>
                    <a:lnTo>
                      <a:pt x="2133" y="2528"/>
                    </a:lnTo>
                    <a:lnTo>
                      <a:pt x="2080" y="2511"/>
                    </a:lnTo>
                    <a:lnTo>
                      <a:pt x="2024" y="2497"/>
                    </a:lnTo>
                    <a:lnTo>
                      <a:pt x="1968" y="2484"/>
                    </a:lnTo>
                    <a:lnTo>
                      <a:pt x="1911" y="2473"/>
                    </a:lnTo>
                    <a:lnTo>
                      <a:pt x="1857" y="2464"/>
                    </a:lnTo>
                    <a:lnTo>
                      <a:pt x="1780" y="2455"/>
                    </a:lnTo>
                    <a:lnTo>
                      <a:pt x="1702" y="2455"/>
                    </a:lnTo>
                    <a:lnTo>
                      <a:pt x="1622" y="2462"/>
                    </a:lnTo>
                    <a:lnTo>
                      <a:pt x="1542" y="2475"/>
                    </a:lnTo>
                    <a:lnTo>
                      <a:pt x="1460" y="2493"/>
                    </a:lnTo>
                    <a:lnTo>
                      <a:pt x="1382" y="2513"/>
                    </a:lnTo>
                    <a:lnTo>
                      <a:pt x="1306" y="2538"/>
                    </a:lnTo>
                    <a:lnTo>
                      <a:pt x="1233" y="2564"/>
                    </a:lnTo>
                    <a:lnTo>
                      <a:pt x="1166" y="2589"/>
                    </a:lnTo>
                    <a:lnTo>
                      <a:pt x="1102" y="2613"/>
                    </a:lnTo>
                    <a:lnTo>
                      <a:pt x="1046" y="2637"/>
                    </a:lnTo>
                    <a:lnTo>
                      <a:pt x="1017" y="2648"/>
                    </a:lnTo>
                    <a:lnTo>
                      <a:pt x="982" y="2664"/>
                    </a:lnTo>
                    <a:lnTo>
                      <a:pt x="944" y="2680"/>
                    </a:lnTo>
                    <a:lnTo>
                      <a:pt x="902" y="2697"/>
                    </a:lnTo>
                    <a:lnTo>
                      <a:pt x="858" y="2711"/>
                    </a:lnTo>
                    <a:lnTo>
                      <a:pt x="815" y="2724"/>
                    </a:lnTo>
                    <a:lnTo>
                      <a:pt x="769" y="2733"/>
                    </a:lnTo>
                    <a:lnTo>
                      <a:pt x="728" y="2737"/>
                    </a:lnTo>
                    <a:lnTo>
                      <a:pt x="689" y="2731"/>
                    </a:lnTo>
                    <a:lnTo>
                      <a:pt x="649" y="2720"/>
                    </a:lnTo>
                    <a:lnTo>
                      <a:pt x="617" y="2704"/>
                    </a:lnTo>
                    <a:lnTo>
                      <a:pt x="591" y="2686"/>
                    </a:lnTo>
                    <a:lnTo>
                      <a:pt x="569" y="2662"/>
                    </a:lnTo>
                    <a:lnTo>
                      <a:pt x="551" y="2638"/>
                    </a:lnTo>
                    <a:lnTo>
                      <a:pt x="537" y="2611"/>
                    </a:lnTo>
                    <a:lnTo>
                      <a:pt x="526" y="2584"/>
                    </a:lnTo>
                    <a:lnTo>
                      <a:pt x="515" y="2557"/>
                    </a:lnTo>
                    <a:lnTo>
                      <a:pt x="506" y="2531"/>
                    </a:lnTo>
                    <a:lnTo>
                      <a:pt x="495" y="2506"/>
                    </a:lnTo>
                    <a:lnTo>
                      <a:pt x="484" y="2482"/>
                    </a:lnTo>
                    <a:lnTo>
                      <a:pt x="471" y="2462"/>
                    </a:lnTo>
                    <a:lnTo>
                      <a:pt x="457" y="2446"/>
                    </a:lnTo>
                    <a:lnTo>
                      <a:pt x="437" y="2433"/>
                    </a:lnTo>
                    <a:lnTo>
                      <a:pt x="437" y="2451"/>
                    </a:lnTo>
                    <a:lnTo>
                      <a:pt x="448" y="2491"/>
                    </a:lnTo>
                    <a:lnTo>
                      <a:pt x="455" y="2533"/>
                    </a:lnTo>
                    <a:lnTo>
                      <a:pt x="464" y="2575"/>
                    </a:lnTo>
                    <a:lnTo>
                      <a:pt x="473" y="2617"/>
                    </a:lnTo>
                    <a:lnTo>
                      <a:pt x="484" y="2657"/>
                    </a:lnTo>
                    <a:lnTo>
                      <a:pt x="498" y="2693"/>
                    </a:lnTo>
                    <a:lnTo>
                      <a:pt x="517" y="2724"/>
                    </a:lnTo>
                    <a:lnTo>
                      <a:pt x="546" y="2755"/>
                    </a:lnTo>
                    <a:lnTo>
                      <a:pt x="578" y="2778"/>
                    </a:lnTo>
                    <a:lnTo>
                      <a:pt x="613" y="2795"/>
                    </a:lnTo>
                    <a:lnTo>
                      <a:pt x="649" y="2804"/>
                    </a:lnTo>
                    <a:lnTo>
                      <a:pt x="689" y="2808"/>
                    </a:lnTo>
                    <a:lnTo>
                      <a:pt x="729" y="2806"/>
                    </a:lnTo>
                    <a:lnTo>
                      <a:pt x="771" y="2800"/>
                    </a:lnTo>
                    <a:lnTo>
                      <a:pt x="813" y="2791"/>
                    </a:lnTo>
                    <a:lnTo>
                      <a:pt x="855" y="2780"/>
                    </a:lnTo>
                    <a:lnTo>
                      <a:pt x="898" y="2768"/>
                    </a:lnTo>
                    <a:lnTo>
                      <a:pt x="938" y="2753"/>
                    </a:lnTo>
                    <a:lnTo>
                      <a:pt x="978" y="2740"/>
                    </a:lnTo>
                    <a:lnTo>
                      <a:pt x="1017" y="2728"/>
                    </a:lnTo>
                    <a:lnTo>
                      <a:pt x="1051" y="2717"/>
                    </a:lnTo>
                    <a:lnTo>
                      <a:pt x="1086" y="2708"/>
                    </a:lnTo>
                    <a:lnTo>
                      <a:pt x="1089" y="2713"/>
                    </a:lnTo>
                    <a:lnTo>
                      <a:pt x="1097" y="2968"/>
                    </a:lnTo>
                    <a:lnTo>
                      <a:pt x="1089" y="2969"/>
                    </a:lnTo>
                    <a:lnTo>
                      <a:pt x="1060" y="3020"/>
                    </a:lnTo>
                    <a:lnTo>
                      <a:pt x="957" y="3040"/>
                    </a:lnTo>
                    <a:lnTo>
                      <a:pt x="928" y="2995"/>
                    </a:lnTo>
                    <a:lnTo>
                      <a:pt x="873" y="3002"/>
                    </a:lnTo>
                    <a:lnTo>
                      <a:pt x="857" y="3040"/>
                    </a:lnTo>
                    <a:lnTo>
                      <a:pt x="740" y="3064"/>
                    </a:lnTo>
                    <a:lnTo>
                      <a:pt x="726" y="3022"/>
                    </a:lnTo>
                    <a:lnTo>
                      <a:pt x="678" y="3026"/>
                    </a:lnTo>
                    <a:lnTo>
                      <a:pt x="657" y="3080"/>
                    </a:lnTo>
                    <a:lnTo>
                      <a:pt x="526" y="3077"/>
                    </a:lnTo>
                    <a:lnTo>
                      <a:pt x="518" y="3033"/>
                    </a:lnTo>
                    <a:lnTo>
                      <a:pt x="493" y="3033"/>
                    </a:lnTo>
                    <a:lnTo>
                      <a:pt x="473" y="3080"/>
                    </a:lnTo>
                    <a:lnTo>
                      <a:pt x="329" y="3071"/>
                    </a:lnTo>
                    <a:lnTo>
                      <a:pt x="340" y="3018"/>
                    </a:lnTo>
                    <a:lnTo>
                      <a:pt x="293" y="3015"/>
                    </a:lnTo>
                    <a:lnTo>
                      <a:pt x="277" y="3064"/>
                    </a:lnTo>
                    <a:lnTo>
                      <a:pt x="166" y="3037"/>
                    </a:lnTo>
                    <a:lnTo>
                      <a:pt x="164" y="3004"/>
                    </a:lnTo>
                    <a:lnTo>
                      <a:pt x="133" y="2998"/>
                    </a:lnTo>
                    <a:lnTo>
                      <a:pt x="104" y="2991"/>
                    </a:lnTo>
                    <a:lnTo>
                      <a:pt x="80" y="2980"/>
                    </a:lnTo>
                    <a:lnTo>
                      <a:pt x="60" y="2966"/>
                    </a:lnTo>
                    <a:lnTo>
                      <a:pt x="46" y="2948"/>
                    </a:lnTo>
                    <a:lnTo>
                      <a:pt x="40" y="2924"/>
                    </a:lnTo>
                    <a:lnTo>
                      <a:pt x="46" y="2897"/>
                    </a:lnTo>
                    <a:lnTo>
                      <a:pt x="57" y="2868"/>
                    </a:lnTo>
                    <a:lnTo>
                      <a:pt x="71" y="2838"/>
                    </a:lnTo>
                    <a:lnTo>
                      <a:pt x="89" y="2809"/>
                    </a:lnTo>
                    <a:lnTo>
                      <a:pt x="109" y="2780"/>
                    </a:lnTo>
                    <a:lnTo>
                      <a:pt x="128" y="2755"/>
                    </a:lnTo>
                    <a:lnTo>
                      <a:pt x="142" y="2731"/>
                    </a:lnTo>
                    <a:lnTo>
                      <a:pt x="153" y="2713"/>
                    </a:lnTo>
                    <a:lnTo>
                      <a:pt x="100" y="2657"/>
                    </a:lnTo>
                    <a:lnTo>
                      <a:pt x="106" y="2644"/>
                    </a:lnTo>
                    <a:lnTo>
                      <a:pt x="209" y="2600"/>
                    </a:lnTo>
                    <a:lnTo>
                      <a:pt x="244" y="2578"/>
                    </a:lnTo>
                    <a:lnTo>
                      <a:pt x="269" y="2555"/>
                    </a:lnTo>
                    <a:lnTo>
                      <a:pt x="284" y="2529"/>
                    </a:lnTo>
                    <a:lnTo>
                      <a:pt x="289" y="2506"/>
                    </a:lnTo>
                    <a:lnTo>
                      <a:pt x="288" y="2478"/>
                    </a:lnTo>
                    <a:lnTo>
                      <a:pt x="280" y="2451"/>
                    </a:lnTo>
                    <a:lnTo>
                      <a:pt x="266" y="2424"/>
                    </a:lnTo>
                    <a:lnTo>
                      <a:pt x="246" y="2397"/>
                    </a:lnTo>
                    <a:lnTo>
                      <a:pt x="222" y="2368"/>
                    </a:lnTo>
                    <a:lnTo>
                      <a:pt x="197" y="2340"/>
                    </a:lnTo>
                    <a:lnTo>
                      <a:pt x="169" y="2313"/>
                    </a:lnTo>
                    <a:lnTo>
                      <a:pt x="140" y="2284"/>
                    </a:lnTo>
                    <a:lnTo>
                      <a:pt x="111" y="2257"/>
                    </a:lnTo>
                    <a:lnTo>
                      <a:pt x="84" y="2229"/>
                    </a:lnTo>
                    <a:lnTo>
                      <a:pt x="58" y="2204"/>
                    </a:lnTo>
                    <a:lnTo>
                      <a:pt x="37" y="2178"/>
                    </a:lnTo>
                    <a:lnTo>
                      <a:pt x="18" y="2155"/>
                    </a:lnTo>
                    <a:lnTo>
                      <a:pt x="6" y="2131"/>
                    </a:lnTo>
                    <a:lnTo>
                      <a:pt x="0" y="2109"/>
                    </a:lnTo>
                    <a:lnTo>
                      <a:pt x="0" y="2088"/>
                    </a:lnTo>
                    <a:lnTo>
                      <a:pt x="11" y="2064"/>
                    </a:lnTo>
                    <a:lnTo>
                      <a:pt x="28" y="2044"/>
                    </a:lnTo>
                    <a:lnTo>
                      <a:pt x="48" y="2024"/>
                    </a:lnTo>
                    <a:lnTo>
                      <a:pt x="73" y="2006"/>
                    </a:lnTo>
                    <a:lnTo>
                      <a:pt x="100" y="1988"/>
                    </a:lnTo>
                    <a:lnTo>
                      <a:pt x="128" y="1969"/>
                    </a:lnTo>
                    <a:lnTo>
                      <a:pt x="155" y="1949"/>
                    </a:lnTo>
                    <a:lnTo>
                      <a:pt x="180" y="1928"/>
                    </a:lnTo>
                    <a:lnTo>
                      <a:pt x="200" y="1904"/>
                    </a:lnTo>
                    <a:lnTo>
                      <a:pt x="217" y="1877"/>
                    </a:lnTo>
                    <a:lnTo>
                      <a:pt x="226" y="1844"/>
                    </a:lnTo>
                    <a:lnTo>
                      <a:pt x="226" y="1811"/>
                    </a:lnTo>
                    <a:lnTo>
                      <a:pt x="218" y="1780"/>
                    </a:lnTo>
                    <a:lnTo>
                      <a:pt x="206" y="1753"/>
                    </a:lnTo>
                    <a:lnTo>
                      <a:pt x="189" y="1726"/>
                    </a:lnTo>
                    <a:lnTo>
                      <a:pt x="171" y="1700"/>
                    </a:lnTo>
                    <a:lnTo>
                      <a:pt x="151" y="1675"/>
                    </a:lnTo>
                    <a:lnTo>
                      <a:pt x="133" y="1648"/>
                    </a:lnTo>
                    <a:lnTo>
                      <a:pt x="117" y="1620"/>
                    </a:lnTo>
                    <a:lnTo>
                      <a:pt x="106" y="1591"/>
                    </a:lnTo>
                    <a:lnTo>
                      <a:pt x="102" y="1557"/>
                    </a:lnTo>
                    <a:lnTo>
                      <a:pt x="106" y="1520"/>
                    </a:lnTo>
                    <a:lnTo>
                      <a:pt x="173" y="1388"/>
                    </a:lnTo>
                    <a:lnTo>
                      <a:pt x="273" y="1144"/>
                    </a:lnTo>
                    <a:lnTo>
                      <a:pt x="286" y="1095"/>
                    </a:lnTo>
                    <a:lnTo>
                      <a:pt x="297" y="1040"/>
                    </a:lnTo>
                    <a:lnTo>
                      <a:pt x="302" y="984"/>
                    </a:lnTo>
                    <a:lnTo>
                      <a:pt x="309" y="928"/>
                    </a:lnTo>
                    <a:lnTo>
                      <a:pt x="318" y="873"/>
                    </a:lnTo>
                    <a:lnTo>
                      <a:pt x="329" y="820"/>
                    </a:lnTo>
                    <a:lnTo>
                      <a:pt x="346" y="771"/>
                    </a:lnTo>
                    <a:lnTo>
                      <a:pt x="384" y="697"/>
                    </a:lnTo>
                    <a:lnTo>
                      <a:pt x="433" y="622"/>
                    </a:lnTo>
                    <a:lnTo>
                      <a:pt x="493" y="551"/>
                    </a:lnTo>
                    <a:lnTo>
                      <a:pt x="560" y="484"/>
                    </a:lnTo>
                    <a:lnTo>
                      <a:pt x="635" y="420"/>
                    </a:lnTo>
                    <a:lnTo>
                      <a:pt x="717" y="360"/>
                    </a:lnTo>
                    <a:lnTo>
                      <a:pt x="802" y="304"/>
                    </a:lnTo>
                    <a:lnTo>
                      <a:pt x="889" y="251"/>
                    </a:lnTo>
                    <a:lnTo>
                      <a:pt x="978" y="206"/>
                    </a:lnTo>
                    <a:lnTo>
                      <a:pt x="1069" y="164"/>
                    </a:lnTo>
                    <a:lnTo>
                      <a:pt x="1158" y="129"/>
                    </a:lnTo>
                    <a:lnTo>
                      <a:pt x="1246" y="100"/>
                    </a:lnTo>
                    <a:lnTo>
                      <a:pt x="1566" y="17"/>
                    </a:lnTo>
                    <a:lnTo>
                      <a:pt x="17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49" name="Oval 1">
                <a:extLst>
                  <a:ext uri="{FF2B5EF4-FFF2-40B4-BE49-F238E27FC236}">
                    <a16:creationId xmlns:a16="http://schemas.microsoft.com/office/drawing/2014/main" id="{DB428BF2-DE8E-467D-828E-A809E6080144}"/>
                  </a:ext>
                </a:extLst>
              </p:cNvPr>
              <p:cNvSpPr/>
              <p:nvPr/>
            </p:nvSpPr>
            <p:spPr>
              <a:xfrm>
                <a:off x="4871289" y="2163115"/>
                <a:ext cx="284572" cy="306011"/>
              </a:xfrm>
              <a:custGeom>
                <a:avLst/>
                <a:gdLst/>
                <a:ahLst/>
                <a:cxnLst/>
                <a:rect l="l" t="t" r="r" b="b"/>
                <a:pathLst>
                  <a:path w="4669637" h="5021437">
                    <a:moveTo>
                      <a:pt x="3221000" y="0"/>
                    </a:moveTo>
                    <a:cubicBezTo>
                      <a:pt x="3362423" y="0"/>
                      <a:pt x="3491529" y="52734"/>
                      <a:pt x="3588254" y="141276"/>
                    </a:cubicBezTo>
                    <a:cubicBezTo>
                      <a:pt x="3684978" y="52735"/>
                      <a:pt x="3814082" y="3"/>
                      <a:pt x="3955503" y="3"/>
                    </a:cubicBezTo>
                    <a:cubicBezTo>
                      <a:pt x="4262962" y="3"/>
                      <a:pt x="4512207" y="249248"/>
                      <a:pt x="4512207" y="556707"/>
                    </a:cubicBezTo>
                    <a:cubicBezTo>
                      <a:pt x="4512207" y="669790"/>
                      <a:pt x="4478490" y="774998"/>
                      <a:pt x="4420089" y="862515"/>
                    </a:cubicBezTo>
                    <a:cubicBezTo>
                      <a:pt x="4570580" y="961849"/>
                      <a:pt x="4669637" y="1132542"/>
                      <a:pt x="4669637" y="1326370"/>
                    </a:cubicBezTo>
                    <a:cubicBezTo>
                      <a:pt x="4669637" y="1487821"/>
                      <a:pt x="4600910" y="1633219"/>
                      <a:pt x="4490000" y="1733701"/>
                    </a:cubicBezTo>
                    <a:cubicBezTo>
                      <a:pt x="4600910" y="1834183"/>
                      <a:pt x="4669637" y="1979581"/>
                      <a:pt x="4669637" y="2141032"/>
                    </a:cubicBezTo>
                    <a:cubicBezTo>
                      <a:pt x="4669637" y="2302483"/>
                      <a:pt x="4600910" y="2447881"/>
                      <a:pt x="4490000" y="2548363"/>
                    </a:cubicBezTo>
                    <a:cubicBezTo>
                      <a:pt x="4600910" y="2648845"/>
                      <a:pt x="4669637" y="2794244"/>
                      <a:pt x="4669637" y="2955694"/>
                    </a:cubicBezTo>
                    <a:cubicBezTo>
                      <a:pt x="4669637" y="3224895"/>
                      <a:pt x="4478563" y="3449467"/>
                      <a:pt x="4224627" y="3501139"/>
                    </a:cubicBezTo>
                    <a:cubicBezTo>
                      <a:pt x="4173492" y="3755645"/>
                      <a:pt x="3948659" y="3947273"/>
                      <a:pt x="3679069" y="3947273"/>
                    </a:cubicBezTo>
                    <a:cubicBezTo>
                      <a:pt x="3559167" y="3947273"/>
                      <a:pt x="3448117" y="3909367"/>
                      <a:pt x="3357878" y="3844002"/>
                    </a:cubicBezTo>
                    <a:cubicBezTo>
                      <a:pt x="3259607" y="3937451"/>
                      <a:pt x="3126492" y="3993881"/>
                      <a:pt x="2980197" y="3993881"/>
                    </a:cubicBezTo>
                    <a:cubicBezTo>
                      <a:pt x="2931818" y="3993881"/>
                      <a:pt x="2884880" y="3987710"/>
                      <a:pt x="2841084" y="3972961"/>
                    </a:cubicBezTo>
                    <a:cubicBezTo>
                      <a:pt x="2832044" y="4069054"/>
                      <a:pt x="2794874" y="4156856"/>
                      <a:pt x="2737231" y="4227693"/>
                    </a:cubicBezTo>
                    <a:cubicBezTo>
                      <a:pt x="2806079" y="4310086"/>
                      <a:pt x="2846234" y="4416407"/>
                      <a:pt x="2846234" y="4532107"/>
                    </a:cubicBezTo>
                    <a:cubicBezTo>
                      <a:pt x="2846234" y="4802356"/>
                      <a:pt x="2627153" y="5021437"/>
                      <a:pt x="2356904" y="5021437"/>
                    </a:cubicBezTo>
                    <a:cubicBezTo>
                      <a:pt x="2086655" y="5021437"/>
                      <a:pt x="1867574" y="4802356"/>
                      <a:pt x="1867574" y="4532107"/>
                    </a:cubicBezTo>
                    <a:cubicBezTo>
                      <a:pt x="1867574" y="4416078"/>
                      <a:pt x="1907958" y="4309481"/>
                      <a:pt x="1977158" y="4226990"/>
                    </a:cubicBezTo>
                    <a:cubicBezTo>
                      <a:pt x="1907958" y="4144498"/>
                      <a:pt x="1867574" y="4037901"/>
                      <a:pt x="1867574" y="3921872"/>
                    </a:cubicBezTo>
                    <a:lnTo>
                      <a:pt x="1870634" y="3891520"/>
                    </a:lnTo>
                    <a:cubicBezTo>
                      <a:pt x="1824903" y="3813479"/>
                      <a:pt x="1800200" y="3722456"/>
                      <a:pt x="1800200" y="3625662"/>
                    </a:cubicBezTo>
                    <a:cubicBezTo>
                      <a:pt x="1800200" y="3318203"/>
                      <a:pt x="2049445" y="3068958"/>
                      <a:pt x="2356904" y="3068958"/>
                    </a:cubicBezTo>
                    <a:cubicBezTo>
                      <a:pt x="2420773" y="3068958"/>
                      <a:pt x="2482129" y="3079714"/>
                      <a:pt x="2538468" y="3101802"/>
                    </a:cubicBezTo>
                    <a:cubicBezTo>
                      <a:pt x="2638465" y="2966803"/>
                      <a:pt x="2799249" y="2880473"/>
                      <a:pt x="2980197" y="2880473"/>
                    </a:cubicBezTo>
                    <a:cubicBezTo>
                      <a:pt x="3100008" y="2880473"/>
                      <a:pt x="3210978" y="2918321"/>
                      <a:pt x="3301190" y="2983581"/>
                    </a:cubicBezTo>
                    <a:cubicBezTo>
                      <a:pt x="3373807" y="2914346"/>
                      <a:pt x="3465808" y="2865716"/>
                      <a:pt x="3567959" y="2845066"/>
                    </a:cubicBezTo>
                    <a:cubicBezTo>
                      <a:pt x="3590854" y="2728399"/>
                      <a:pt x="3651016" y="2625236"/>
                      <a:pt x="3735867" y="2548363"/>
                    </a:cubicBezTo>
                    <a:cubicBezTo>
                      <a:pt x="3624957" y="2447881"/>
                      <a:pt x="3556229" y="2302483"/>
                      <a:pt x="3556229" y="2141032"/>
                    </a:cubicBezTo>
                    <a:cubicBezTo>
                      <a:pt x="3556229" y="1979581"/>
                      <a:pt x="3624957" y="1834183"/>
                      <a:pt x="3735867" y="1733701"/>
                    </a:cubicBezTo>
                    <a:cubicBezTo>
                      <a:pt x="3624957" y="1633219"/>
                      <a:pt x="3556229" y="1487821"/>
                      <a:pt x="3556229" y="1326370"/>
                    </a:cubicBezTo>
                    <a:cubicBezTo>
                      <a:pt x="3556229" y="1213287"/>
                      <a:pt x="3589946" y="1108079"/>
                      <a:pt x="3648347" y="1020561"/>
                    </a:cubicBezTo>
                    <a:cubicBezTo>
                      <a:pt x="3626565" y="1006627"/>
                      <a:pt x="3606074" y="990873"/>
                      <a:pt x="3588250" y="972135"/>
                    </a:cubicBezTo>
                    <a:cubicBezTo>
                      <a:pt x="3491526" y="1060675"/>
                      <a:pt x="3362421" y="1113408"/>
                      <a:pt x="3221000" y="1113408"/>
                    </a:cubicBezTo>
                    <a:cubicBezTo>
                      <a:pt x="3065923" y="1113408"/>
                      <a:pt x="2925655" y="1049999"/>
                      <a:pt x="2824957" y="947451"/>
                    </a:cubicBezTo>
                    <a:cubicBezTo>
                      <a:pt x="2724258" y="1050000"/>
                      <a:pt x="2583990" y="1113409"/>
                      <a:pt x="2428912" y="1113409"/>
                    </a:cubicBezTo>
                    <a:cubicBezTo>
                      <a:pt x="2253449" y="1113409"/>
                      <a:pt x="2096946" y="1032234"/>
                      <a:pt x="1996865" y="903815"/>
                    </a:cubicBezTo>
                    <a:cubicBezTo>
                      <a:pt x="1896784" y="1032234"/>
                      <a:pt x="1740280" y="1113410"/>
                      <a:pt x="1564816" y="1113410"/>
                    </a:cubicBezTo>
                    <a:cubicBezTo>
                      <a:pt x="1377378" y="1113410"/>
                      <a:pt x="1211575" y="1020776"/>
                      <a:pt x="1111593" y="878151"/>
                    </a:cubicBezTo>
                    <a:cubicBezTo>
                      <a:pt x="1080053" y="927774"/>
                      <a:pt x="1038222" y="969598"/>
                      <a:pt x="990563" y="1003955"/>
                    </a:cubicBezTo>
                    <a:cubicBezTo>
                      <a:pt x="1068182" y="1097494"/>
                      <a:pt x="1113408" y="1217901"/>
                      <a:pt x="1113408" y="1348870"/>
                    </a:cubicBezTo>
                    <a:cubicBezTo>
                      <a:pt x="1113408" y="1503969"/>
                      <a:pt x="1049982" y="1644253"/>
                      <a:pt x="947405" y="1744951"/>
                    </a:cubicBezTo>
                    <a:cubicBezTo>
                      <a:pt x="1049982" y="1845649"/>
                      <a:pt x="1113408" y="1985934"/>
                      <a:pt x="1113408" y="2141033"/>
                    </a:cubicBezTo>
                    <a:cubicBezTo>
                      <a:pt x="1113408" y="2296132"/>
                      <a:pt x="1049982" y="2436417"/>
                      <a:pt x="947405" y="2537115"/>
                    </a:cubicBezTo>
                    <a:cubicBezTo>
                      <a:pt x="1049982" y="2637813"/>
                      <a:pt x="1113408" y="2778098"/>
                      <a:pt x="1113408" y="2933196"/>
                    </a:cubicBezTo>
                    <a:cubicBezTo>
                      <a:pt x="1113408" y="3160411"/>
                      <a:pt x="977287" y="3355833"/>
                      <a:pt x="781802" y="3441590"/>
                    </a:cubicBezTo>
                    <a:cubicBezTo>
                      <a:pt x="781802" y="3467025"/>
                      <a:pt x="781802" y="3492460"/>
                      <a:pt x="781802" y="3517895"/>
                    </a:cubicBezTo>
                    <a:cubicBezTo>
                      <a:pt x="781802" y="3642214"/>
                      <a:pt x="681021" y="3742995"/>
                      <a:pt x="556702" y="3742995"/>
                    </a:cubicBezTo>
                    <a:lnTo>
                      <a:pt x="556703" y="3742994"/>
                    </a:lnTo>
                    <a:cubicBezTo>
                      <a:pt x="432384" y="3742994"/>
                      <a:pt x="331603" y="3642213"/>
                      <a:pt x="331603" y="3517894"/>
                    </a:cubicBezTo>
                    <a:lnTo>
                      <a:pt x="331603" y="3441589"/>
                    </a:lnTo>
                    <a:cubicBezTo>
                      <a:pt x="136120" y="3355831"/>
                      <a:pt x="0" y="3160410"/>
                      <a:pt x="0" y="2933196"/>
                    </a:cubicBezTo>
                    <a:cubicBezTo>
                      <a:pt x="0" y="2778098"/>
                      <a:pt x="63426" y="2637813"/>
                      <a:pt x="166003" y="2537115"/>
                    </a:cubicBezTo>
                    <a:cubicBezTo>
                      <a:pt x="63426" y="2436417"/>
                      <a:pt x="0" y="2296132"/>
                      <a:pt x="0" y="2141033"/>
                    </a:cubicBezTo>
                    <a:cubicBezTo>
                      <a:pt x="0" y="1985934"/>
                      <a:pt x="63426" y="1845649"/>
                      <a:pt x="166003" y="1744951"/>
                    </a:cubicBezTo>
                    <a:cubicBezTo>
                      <a:pt x="63426" y="1644253"/>
                      <a:pt x="0" y="1503969"/>
                      <a:pt x="0" y="1348870"/>
                    </a:cubicBezTo>
                    <a:cubicBezTo>
                      <a:pt x="0" y="1164802"/>
                      <a:pt x="89333" y="1001598"/>
                      <a:pt x="228018" y="901622"/>
                    </a:cubicBezTo>
                    <a:cubicBezTo>
                      <a:pt x="150398" y="808082"/>
                      <a:pt x="105172" y="687676"/>
                      <a:pt x="105172" y="556707"/>
                    </a:cubicBezTo>
                    <a:cubicBezTo>
                      <a:pt x="105172" y="249248"/>
                      <a:pt x="354417" y="3"/>
                      <a:pt x="661876" y="3"/>
                    </a:cubicBezTo>
                    <a:cubicBezTo>
                      <a:pt x="848326" y="3"/>
                      <a:pt x="1013368" y="91662"/>
                      <a:pt x="1113346" y="233137"/>
                    </a:cubicBezTo>
                    <a:cubicBezTo>
                      <a:pt x="1213323" y="91662"/>
                      <a:pt x="1378365" y="2"/>
                      <a:pt x="1564816" y="2"/>
                    </a:cubicBezTo>
                    <a:cubicBezTo>
                      <a:pt x="1740279" y="2"/>
                      <a:pt x="1896783" y="81177"/>
                      <a:pt x="1996864" y="209596"/>
                    </a:cubicBezTo>
                    <a:cubicBezTo>
                      <a:pt x="2096945" y="81176"/>
                      <a:pt x="2253449" y="1"/>
                      <a:pt x="2428912" y="1"/>
                    </a:cubicBezTo>
                    <a:cubicBezTo>
                      <a:pt x="2583990" y="1"/>
                      <a:pt x="2724257" y="63410"/>
                      <a:pt x="2824956" y="165958"/>
                    </a:cubicBezTo>
                    <a:cubicBezTo>
                      <a:pt x="2925654" y="63409"/>
                      <a:pt x="3065922" y="0"/>
                      <a:pt x="322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0" name="Oval 6">
                <a:extLst>
                  <a:ext uri="{FF2B5EF4-FFF2-40B4-BE49-F238E27FC236}">
                    <a16:creationId xmlns:a16="http://schemas.microsoft.com/office/drawing/2014/main" id="{79ECA8C1-3918-45F7-8315-5AE90BA09262}"/>
                  </a:ext>
                </a:extLst>
              </p:cNvPr>
              <p:cNvSpPr/>
              <p:nvPr/>
            </p:nvSpPr>
            <p:spPr>
              <a:xfrm>
                <a:off x="4246861" y="1796567"/>
                <a:ext cx="265718" cy="292583"/>
              </a:xfrm>
              <a:custGeom>
                <a:avLst/>
                <a:gdLst/>
                <a:ahLst/>
                <a:cxnLst/>
                <a:rect l="l" t="t" r="r" b="b"/>
                <a:pathLst>
                  <a:path w="3596792" h="3960440">
                    <a:moveTo>
                      <a:pt x="1094942" y="2061441"/>
                    </a:moveTo>
                    <a:lnTo>
                      <a:pt x="1094942" y="2457943"/>
                    </a:lnTo>
                    <a:lnTo>
                      <a:pt x="698440" y="2457943"/>
                    </a:lnTo>
                    <a:lnTo>
                      <a:pt x="698440" y="2867371"/>
                    </a:lnTo>
                    <a:lnTo>
                      <a:pt x="1094942" y="2867371"/>
                    </a:lnTo>
                    <a:lnTo>
                      <a:pt x="1094942" y="3263873"/>
                    </a:lnTo>
                    <a:lnTo>
                      <a:pt x="1504370" y="3263873"/>
                    </a:lnTo>
                    <a:lnTo>
                      <a:pt x="1504370" y="2867371"/>
                    </a:lnTo>
                    <a:lnTo>
                      <a:pt x="1900872" y="2867371"/>
                    </a:lnTo>
                    <a:lnTo>
                      <a:pt x="1900872" y="2457943"/>
                    </a:lnTo>
                    <a:lnTo>
                      <a:pt x="1504370" y="2457943"/>
                    </a:lnTo>
                    <a:lnTo>
                      <a:pt x="1504370" y="2061441"/>
                    </a:lnTo>
                    <a:close/>
                    <a:moveTo>
                      <a:pt x="2799823" y="26785"/>
                    </a:moveTo>
                    <a:lnTo>
                      <a:pt x="3448872" y="1190236"/>
                    </a:lnTo>
                    <a:cubicBezTo>
                      <a:pt x="3542508" y="1318796"/>
                      <a:pt x="3596792" y="1477271"/>
                      <a:pt x="3596792" y="1648425"/>
                    </a:cubicBezTo>
                    <a:cubicBezTo>
                      <a:pt x="3596792" y="2085883"/>
                      <a:pt x="3242162" y="2440513"/>
                      <a:pt x="2804704" y="2440513"/>
                    </a:cubicBezTo>
                    <a:lnTo>
                      <a:pt x="2774283" y="2438977"/>
                    </a:lnTo>
                    <a:cubicBezTo>
                      <a:pt x="2737083" y="2264385"/>
                      <a:pt x="2663682" y="2103273"/>
                      <a:pt x="2561997" y="1963663"/>
                    </a:cubicBezTo>
                    <a:lnTo>
                      <a:pt x="2140652" y="1208381"/>
                    </a:lnTo>
                    <a:close/>
                    <a:moveTo>
                      <a:pt x="1291647" y="0"/>
                    </a:moveTo>
                    <a:lnTo>
                      <a:pt x="2356605" y="1908989"/>
                    </a:lnTo>
                    <a:cubicBezTo>
                      <a:pt x="2510243" y="2119929"/>
                      <a:pt x="2599312" y="2379955"/>
                      <a:pt x="2599312" y="2660784"/>
                    </a:cubicBezTo>
                    <a:cubicBezTo>
                      <a:pt x="2599312" y="3378564"/>
                      <a:pt x="2017436" y="3960440"/>
                      <a:pt x="1299656" y="3960440"/>
                    </a:cubicBezTo>
                    <a:cubicBezTo>
                      <a:pt x="581876" y="3960440"/>
                      <a:pt x="0" y="3378564"/>
                      <a:pt x="0" y="2660784"/>
                    </a:cubicBezTo>
                    <a:cubicBezTo>
                      <a:pt x="0" y="2462086"/>
                      <a:pt x="44590" y="2273803"/>
                      <a:pt x="125671" y="2106038"/>
                    </a:cubicBezTo>
                    <a:lnTo>
                      <a:pt x="116762" y="210603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Freeform 9">
                <a:extLst>
                  <a:ext uri="{FF2B5EF4-FFF2-40B4-BE49-F238E27FC236}">
                    <a16:creationId xmlns:a16="http://schemas.microsoft.com/office/drawing/2014/main" id="{24468334-0700-4872-BCFF-0EC8E421BE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8431" y="1460681"/>
                <a:ext cx="217252" cy="281966"/>
              </a:xfrm>
              <a:custGeom>
                <a:avLst/>
                <a:gdLst>
                  <a:gd name="T0" fmla="*/ 536 w 1882"/>
                  <a:gd name="T1" fmla="*/ 10 h 2443"/>
                  <a:gd name="T2" fmla="*/ 642 w 1882"/>
                  <a:gd name="T3" fmla="*/ 32 h 2443"/>
                  <a:gd name="T4" fmla="*/ 821 w 1882"/>
                  <a:gd name="T5" fmla="*/ 80 h 2443"/>
                  <a:gd name="T6" fmla="*/ 1054 w 1882"/>
                  <a:gd name="T7" fmla="*/ 87 h 2443"/>
                  <a:gd name="T8" fmla="*/ 1196 w 1882"/>
                  <a:gd name="T9" fmla="*/ 59 h 2443"/>
                  <a:gd name="T10" fmla="*/ 1321 w 1882"/>
                  <a:gd name="T11" fmla="*/ 24 h 2443"/>
                  <a:gd name="T12" fmla="*/ 1495 w 1882"/>
                  <a:gd name="T13" fmla="*/ 8 h 2443"/>
                  <a:gd name="T14" fmla="*/ 1566 w 1882"/>
                  <a:gd name="T15" fmla="*/ 20 h 2443"/>
                  <a:gd name="T16" fmla="*/ 1705 w 1882"/>
                  <a:gd name="T17" fmla="*/ 69 h 2443"/>
                  <a:gd name="T18" fmla="*/ 1811 w 1882"/>
                  <a:gd name="T19" fmla="*/ 201 h 2443"/>
                  <a:gd name="T20" fmla="*/ 1864 w 1882"/>
                  <a:gd name="T21" fmla="*/ 359 h 2443"/>
                  <a:gd name="T22" fmla="*/ 1881 w 1882"/>
                  <a:gd name="T23" fmla="*/ 493 h 2443"/>
                  <a:gd name="T24" fmla="*/ 1882 w 1882"/>
                  <a:gd name="T25" fmla="*/ 550 h 2443"/>
                  <a:gd name="T26" fmla="*/ 1842 w 1882"/>
                  <a:gd name="T27" fmla="*/ 801 h 2443"/>
                  <a:gd name="T28" fmla="*/ 1802 w 1882"/>
                  <a:gd name="T29" fmla="*/ 923 h 2443"/>
                  <a:gd name="T30" fmla="*/ 1727 w 1882"/>
                  <a:gd name="T31" fmla="*/ 1080 h 2443"/>
                  <a:gd name="T32" fmla="*/ 1661 w 1882"/>
                  <a:gd name="T33" fmla="*/ 1268 h 2443"/>
                  <a:gd name="T34" fmla="*/ 1644 w 1882"/>
                  <a:gd name="T35" fmla="*/ 1341 h 2443"/>
                  <a:gd name="T36" fmla="*/ 1636 w 1882"/>
                  <a:gd name="T37" fmla="*/ 1465 h 2443"/>
                  <a:gd name="T38" fmla="*/ 1614 w 1882"/>
                  <a:gd name="T39" fmla="*/ 1657 h 2443"/>
                  <a:gd name="T40" fmla="*/ 1567 w 1882"/>
                  <a:gd name="T41" fmla="*/ 1913 h 2443"/>
                  <a:gd name="T42" fmla="*/ 1526 w 1882"/>
                  <a:gd name="T43" fmla="*/ 2084 h 2443"/>
                  <a:gd name="T44" fmla="*/ 1493 w 1882"/>
                  <a:gd name="T45" fmla="*/ 2189 h 2443"/>
                  <a:gd name="T46" fmla="*/ 1400 w 1882"/>
                  <a:gd name="T47" fmla="*/ 2375 h 2443"/>
                  <a:gd name="T48" fmla="*/ 1327 w 1882"/>
                  <a:gd name="T49" fmla="*/ 2438 h 2443"/>
                  <a:gd name="T50" fmla="*/ 1287 w 1882"/>
                  <a:gd name="T51" fmla="*/ 2441 h 2443"/>
                  <a:gd name="T52" fmla="*/ 1243 w 1882"/>
                  <a:gd name="T53" fmla="*/ 2407 h 2443"/>
                  <a:gd name="T54" fmla="*/ 1201 w 1882"/>
                  <a:gd name="T55" fmla="*/ 2280 h 2443"/>
                  <a:gd name="T56" fmla="*/ 1180 w 1882"/>
                  <a:gd name="T57" fmla="*/ 2148 h 2443"/>
                  <a:gd name="T58" fmla="*/ 1174 w 1882"/>
                  <a:gd name="T59" fmla="*/ 2039 h 2443"/>
                  <a:gd name="T60" fmla="*/ 1152 w 1882"/>
                  <a:gd name="T61" fmla="*/ 1785 h 2443"/>
                  <a:gd name="T62" fmla="*/ 1125 w 1882"/>
                  <a:gd name="T63" fmla="*/ 1654 h 2443"/>
                  <a:gd name="T64" fmla="*/ 1089 w 1882"/>
                  <a:gd name="T65" fmla="*/ 1553 h 2443"/>
                  <a:gd name="T66" fmla="*/ 1008 w 1882"/>
                  <a:gd name="T67" fmla="*/ 1480 h 2443"/>
                  <a:gd name="T68" fmla="*/ 945 w 1882"/>
                  <a:gd name="T69" fmla="*/ 1464 h 2443"/>
                  <a:gd name="T70" fmla="*/ 860 w 1882"/>
                  <a:gd name="T71" fmla="*/ 1476 h 2443"/>
                  <a:gd name="T72" fmla="*/ 785 w 1882"/>
                  <a:gd name="T73" fmla="*/ 1545 h 2443"/>
                  <a:gd name="T74" fmla="*/ 761 w 1882"/>
                  <a:gd name="T75" fmla="*/ 1600 h 2443"/>
                  <a:gd name="T76" fmla="*/ 736 w 1882"/>
                  <a:gd name="T77" fmla="*/ 1692 h 2443"/>
                  <a:gd name="T78" fmla="*/ 711 w 1882"/>
                  <a:gd name="T79" fmla="*/ 1877 h 2443"/>
                  <a:gd name="T80" fmla="*/ 695 w 1882"/>
                  <a:gd name="T81" fmla="*/ 2046 h 2443"/>
                  <a:gd name="T82" fmla="*/ 690 w 1882"/>
                  <a:gd name="T83" fmla="*/ 2157 h 2443"/>
                  <a:gd name="T84" fmla="*/ 657 w 1882"/>
                  <a:gd name="T85" fmla="*/ 2345 h 2443"/>
                  <a:gd name="T86" fmla="*/ 613 w 1882"/>
                  <a:gd name="T87" fmla="*/ 2424 h 2443"/>
                  <a:gd name="T88" fmla="*/ 592 w 1882"/>
                  <a:gd name="T89" fmla="*/ 2439 h 2443"/>
                  <a:gd name="T90" fmla="*/ 481 w 1882"/>
                  <a:gd name="T91" fmla="*/ 2389 h 2443"/>
                  <a:gd name="T92" fmla="*/ 415 w 1882"/>
                  <a:gd name="T93" fmla="*/ 2278 h 2443"/>
                  <a:gd name="T94" fmla="*/ 392 w 1882"/>
                  <a:gd name="T95" fmla="*/ 2217 h 2443"/>
                  <a:gd name="T96" fmla="*/ 332 w 1882"/>
                  <a:gd name="T97" fmla="*/ 2029 h 2443"/>
                  <a:gd name="T98" fmla="*/ 286 w 1882"/>
                  <a:gd name="T99" fmla="*/ 1821 h 2443"/>
                  <a:gd name="T100" fmla="*/ 259 w 1882"/>
                  <a:gd name="T101" fmla="*/ 1671 h 2443"/>
                  <a:gd name="T102" fmla="*/ 240 w 1882"/>
                  <a:gd name="T103" fmla="*/ 1555 h 2443"/>
                  <a:gd name="T104" fmla="*/ 229 w 1882"/>
                  <a:gd name="T105" fmla="*/ 1385 h 2443"/>
                  <a:gd name="T106" fmla="*/ 218 w 1882"/>
                  <a:gd name="T107" fmla="*/ 1279 h 2443"/>
                  <a:gd name="T108" fmla="*/ 158 w 1882"/>
                  <a:gd name="T109" fmla="*/ 1075 h 2443"/>
                  <a:gd name="T110" fmla="*/ 131 w 1882"/>
                  <a:gd name="T111" fmla="*/ 1004 h 2443"/>
                  <a:gd name="T112" fmla="*/ 29 w 1882"/>
                  <a:gd name="T113" fmla="*/ 722 h 2443"/>
                  <a:gd name="T114" fmla="*/ 1 w 1882"/>
                  <a:gd name="T115" fmla="*/ 565 h 2443"/>
                  <a:gd name="T116" fmla="*/ 10 w 1882"/>
                  <a:gd name="T117" fmla="*/ 393 h 2443"/>
                  <a:gd name="T118" fmla="*/ 69 w 1882"/>
                  <a:gd name="T119" fmla="*/ 212 h 2443"/>
                  <a:gd name="T120" fmla="*/ 137 w 1882"/>
                  <a:gd name="T121" fmla="*/ 118 h 2443"/>
                  <a:gd name="T122" fmla="*/ 184 w 1882"/>
                  <a:gd name="T123" fmla="*/ 71 h 2443"/>
                  <a:gd name="T124" fmla="*/ 336 w 1882"/>
                  <a:gd name="T125" fmla="*/ 6 h 2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882" h="2443">
                    <a:moveTo>
                      <a:pt x="405" y="0"/>
                    </a:moveTo>
                    <a:lnTo>
                      <a:pt x="440" y="0"/>
                    </a:lnTo>
                    <a:lnTo>
                      <a:pt x="473" y="2"/>
                    </a:lnTo>
                    <a:lnTo>
                      <a:pt x="506" y="6"/>
                    </a:lnTo>
                    <a:lnTo>
                      <a:pt x="536" y="10"/>
                    </a:lnTo>
                    <a:lnTo>
                      <a:pt x="564" y="14"/>
                    </a:lnTo>
                    <a:lnTo>
                      <a:pt x="589" y="20"/>
                    </a:lnTo>
                    <a:lnTo>
                      <a:pt x="611" y="24"/>
                    </a:lnTo>
                    <a:lnTo>
                      <a:pt x="628" y="29"/>
                    </a:lnTo>
                    <a:lnTo>
                      <a:pt x="642" y="32"/>
                    </a:lnTo>
                    <a:lnTo>
                      <a:pt x="650" y="35"/>
                    </a:lnTo>
                    <a:lnTo>
                      <a:pt x="654" y="35"/>
                    </a:lnTo>
                    <a:lnTo>
                      <a:pt x="711" y="55"/>
                    </a:lnTo>
                    <a:lnTo>
                      <a:pt x="766" y="69"/>
                    </a:lnTo>
                    <a:lnTo>
                      <a:pt x="821" y="80"/>
                    </a:lnTo>
                    <a:lnTo>
                      <a:pt x="873" y="87"/>
                    </a:lnTo>
                    <a:lnTo>
                      <a:pt x="922" y="90"/>
                    </a:lnTo>
                    <a:lnTo>
                      <a:pt x="969" y="91"/>
                    </a:lnTo>
                    <a:lnTo>
                      <a:pt x="1013" y="90"/>
                    </a:lnTo>
                    <a:lnTo>
                      <a:pt x="1054" y="87"/>
                    </a:lnTo>
                    <a:lnTo>
                      <a:pt x="1091" y="82"/>
                    </a:lnTo>
                    <a:lnTo>
                      <a:pt x="1124" y="77"/>
                    </a:lnTo>
                    <a:lnTo>
                      <a:pt x="1152" y="70"/>
                    </a:lnTo>
                    <a:lnTo>
                      <a:pt x="1176" y="65"/>
                    </a:lnTo>
                    <a:lnTo>
                      <a:pt x="1196" y="59"/>
                    </a:lnTo>
                    <a:lnTo>
                      <a:pt x="1210" y="55"/>
                    </a:lnTo>
                    <a:lnTo>
                      <a:pt x="1219" y="52"/>
                    </a:lnTo>
                    <a:lnTo>
                      <a:pt x="1221" y="50"/>
                    </a:lnTo>
                    <a:lnTo>
                      <a:pt x="1274" y="36"/>
                    </a:lnTo>
                    <a:lnTo>
                      <a:pt x="1321" y="24"/>
                    </a:lnTo>
                    <a:lnTo>
                      <a:pt x="1365" y="17"/>
                    </a:lnTo>
                    <a:lnTo>
                      <a:pt x="1404" y="11"/>
                    </a:lnTo>
                    <a:lnTo>
                      <a:pt x="1438" y="9"/>
                    </a:lnTo>
                    <a:lnTo>
                      <a:pt x="1469" y="8"/>
                    </a:lnTo>
                    <a:lnTo>
                      <a:pt x="1495" y="8"/>
                    </a:lnTo>
                    <a:lnTo>
                      <a:pt x="1517" y="10"/>
                    </a:lnTo>
                    <a:lnTo>
                      <a:pt x="1536" y="12"/>
                    </a:lnTo>
                    <a:lnTo>
                      <a:pt x="1550" y="15"/>
                    </a:lnTo>
                    <a:lnTo>
                      <a:pt x="1560" y="18"/>
                    </a:lnTo>
                    <a:lnTo>
                      <a:pt x="1566" y="20"/>
                    </a:lnTo>
                    <a:lnTo>
                      <a:pt x="1568" y="20"/>
                    </a:lnTo>
                    <a:lnTo>
                      <a:pt x="1607" y="26"/>
                    </a:lnTo>
                    <a:lnTo>
                      <a:pt x="1642" y="36"/>
                    </a:lnTo>
                    <a:lnTo>
                      <a:pt x="1675" y="52"/>
                    </a:lnTo>
                    <a:lnTo>
                      <a:pt x="1705" y="69"/>
                    </a:lnTo>
                    <a:lnTo>
                      <a:pt x="1731" y="91"/>
                    </a:lnTo>
                    <a:lnTo>
                      <a:pt x="1755" y="115"/>
                    </a:lnTo>
                    <a:lnTo>
                      <a:pt x="1776" y="141"/>
                    </a:lnTo>
                    <a:lnTo>
                      <a:pt x="1795" y="170"/>
                    </a:lnTo>
                    <a:lnTo>
                      <a:pt x="1811" y="201"/>
                    </a:lnTo>
                    <a:lnTo>
                      <a:pt x="1825" y="231"/>
                    </a:lnTo>
                    <a:lnTo>
                      <a:pt x="1837" y="263"/>
                    </a:lnTo>
                    <a:lnTo>
                      <a:pt x="1848" y="296"/>
                    </a:lnTo>
                    <a:lnTo>
                      <a:pt x="1856" y="328"/>
                    </a:lnTo>
                    <a:lnTo>
                      <a:pt x="1864" y="359"/>
                    </a:lnTo>
                    <a:lnTo>
                      <a:pt x="1869" y="390"/>
                    </a:lnTo>
                    <a:lnTo>
                      <a:pt x="1874" y="419"/>
                    </a:lnTo>
                    <a:lnTo>
                      <a:pt x="1877" y="446"/>
                    </a:lnTo>
                    <a:lnTo>
                      <a:pt x="1879" y="471"/>
                    </a:lnTo>
                    <a:lnTo>
                      <a:pt x="1881" y="493"/>
                    </a:lnTo>
                    <a:lnTo>
                      <a:pt x="1882" y="513"/>
                    </a:lnTo>
                    <a:lnTo>
                      <a:pt x="1882" y="528"/>
                    </a:lnTo>
                    <a:lnTo>
                      <a:pt x="1882" y="540"/>
                    </a:lnTo>
                    <a:lnTo>
                      <a:pt x="1882" y="548"/>
                    </a:lnTo>
                    <a:lnTo>
                      <a:pt x="1882" y="550"/>
                    </a:lnTo>
                    <a:lnTo>
                      <a:pt x="1877" y="610"/>
                    </a:lnTo>
                    <a:lnTo>
                      <a:pt x="1869" y="665"/>
                    </a:lnTo>
                    <a:lnTo>
                      <a:pt x="1860" y="716"/>
                    </a:lnTo>
                    <a:lnTo>
                      <a:pt x="1852" y="762"/>
                    </a:lnTo>
                    <a:lnTo>
                      <a:pt x="1842" y="801"/>
                    </a:lnTo>
                    <a:lnTo>
                      <a:pt x="1833" y="836"/>
                    </a:lnTo>
                    <a:lnTo>
                      <a:pt x="1823" y="866"/>
                    </a:lnTo>
                    <a:lnTo>
                      <a:pt x="1815" y="890"/>
                    </a:lnTo>
                    <a:lnTo>
                      <a:pt x="1808" y="910"/>
                    </a:lnTo>
                    <a:lnTo>
                      <a:pt x="1802" y="923"/>
                    </a:lnTo>
                    <a:lnTo>
                      <a:pt x="1799" y="931"/>
                    </a:lnTo>
                    <a:lnTo>
                      <a:pt x="1798" y="934"/>
                    </a:lnTo>
                    <a:lnTo>
                      <a:pt x="1772" y="985"/>
                    </a:lnTo>
                    <a:lnTo>
                      <a:pt x="1747" y="1033"/>
                    </a:lnTo>
                    <a:lnTo>
                      <a:pt x="1727" y="1080"/>
                    </a:lnTo>
                    <a:lnTo>
                      <a:pt x="1709" y="1124"/>
                    </a:lnTo>
                    <a:lnTo>
                      <a:pt x="1694" y="1166"/>
                    </a:lnTo>
                    <a:lnTo>
                      <a:pt x="1681" y="1203"/>
                    </a:lnTo>
                    <a:lnTo>
                      <a:pt x="1670" y="1237"/>
                    </a:lnTo>
                    <a:lnTo>
                      <a:pt x="1661" y="1268"/>
                    </a:lnTo>
                    <a:lnTo>
                      <a:pt x="1654" y="1293"/>
                    </a:lnTo>
                    <a:lnTo>
                      <a:pt x="1650" y="1314"/>
                    </a:lnTo>
                    <a:lnTo>
                      <a:pt x="1647" y="1328"/>
                    </a:lnTo>
                    <a:lnTo>
                      <a:pt x="1644" y="1338"/>
                    </a:lnTo>
                    <a:lnTo>
                      <a:pt x="1644" y="1341"/>
                    </a:lnTo>
                    <a:lnTo>
                      <a:pt x="1640" y="1373"/>
                    </a:lnTo>
                    <a:lnTo>
                      <a:pt x="1637" y="1403"/>
                    </a:lnTo>
                    <a:lnTo>
                      <a:pt x="1636" y="1428"/>
                    </a:lnTo>
                    <a:lnTo>
                      <a:pt x="1636" y="1449"/>
                    </a:lnTo>
                    <a:lnTo>
                      <a:pt x="1636" y="1465"/>
                    </a:lnTo>
                    <a:lnTo>
                      <a:pt x="1637" y="1476"/>
                    </a:lnTo>
                    <a:lnTo>
                      <a:pt x="1637" y="1479"/>
                    </a:lnTo>
                    <a:lnTo>
                      <a:pt x="1630" y="1540"/>
                    </a:lnTo>
                    <a:lnTo>
                      <a:pt x="1623" y="1600"/>
                    </a:lnTo>
                    <a:lnTo>
                      <a:pt x="1614" y="1657"/>
                    </a:lnTo>
                    <a:lnTo>
                      <a:pt x="1605" y="1714"/>
                    </a:lnTo>
                    <a:lnTo>
                      <a:pt x="1595" y="1768"/>
                    </a:lnTo>
                    <a:lnTo>
                      <a:pt x="1585" y="1819"/>
                    </a:lnTo>
                    <a:lnTo>
                      <a:pt x="1575" y="1868"/>
                    </a:lnTo>
                    <a:lnTo>
                      <a:pt x="1567" y="1913"/>
                    </a:lnTo>
                    <a:lnTo>
                      <a:pt x="1557" y="1956"/>
                    </a:lnTo>
                    <a:lnTo>
                      <a:pt x="1548" y="1994"/>
                    </a:lnTo>
                    <a:lnTo>
                      <a:pt x="1540" y="2029"/>
                    </a:lnTo>
                    <a:lnTo>
                      <a:pt x="1533" y="2059"/>
                    </a:lnTo>
                    <a:lnTo>
                      <a:pt x="1526" y="2084"/>
                    </a:lnTo>
                    <a:lnTo>
                      <a:pt x="1521" y="2105"/>
                    </a:lnTo>
                    <a:lnTo>
                      <a:pt x="1517" y="2120"/>
                    </a:lnTo>
                    <a:lnTo>
                      <a:pt x="1514" y="2129"/>
                    </a:lnTo>
                    <a:lnTo>
                      <a:pt x="1514" y="2132"/>
                    </a:lnTo>
                    <a:lnTo>
                      <a:pt x="1493" y="2189"/>
                    </a:lnTo>
                    <a:lnTo>
                      <a:pt x="1473" y="2240"/>
                    </a:lnTo>
                    <a:lnTo>
                      <a:pt x="1455" y="2283"/>
                    </a:lnTo>
                    <a:lnTo>
                      <a:pt x="1435" y="2319"/>
                    </a:lnTo>
                    <a:lnTo>
                      <a:pt x="1418" y="2349"/>
                    </a:lnTo>
                    <a:lnTo>
                      <a:pt x="1400" y="2375"/>
                    </a:lnTo>
                    <a:lnTo>
                      <a:pt x="1384" y="2395"/>
                    </a:lnTo>
                    <a:lnTo>
                      <a:pt x="1367" y="2412"/>
                    </a:lnTo>
                    <a:lnTo>
                      <a:pt x="1353" y="2424"/>
                    </a:lnTo>
                    <a:lnTo>
                      <a:pt x="1340" y="2433"/>
                    </a:lnTo>
                    <a:lnTo>
                      <a:pt x="1327" y="2438"/>
                    </a:lnTo>
                    <a:lnTo>
                      <a:pt x="1316" y="2441"/>
                    </a:lnTo>
                    <a:lnTo>
                      <a:pt x="1307" y="2443"/>
                    </a:lnTo>
                    <a:lnTo>
                      <a:pt x="1298" y="2443"/>
                    </a:lnTo>
                    <a:lnTo>
                      <a:pt x="1291" y="2443"/>
                    </a:lnTo>
                    <a:lnTo>
                      <a:pt x="1287" y="2441"/>
                    </a:lnTo>
                    <a:lnTo>
                      <a:pt x="1284" y="2440"/>
                    </a:lnTo>
                    <a:lnTo>
                      <a:pt x="1283" y="2439"/>
                    </a:lnTo>
                    <a:lnTo>
                      <a:pt x="1268" y="2434"/>
                    </a:lnTo>
                    <a:lnTo>
                      <a:pt x="1255" y="2423"/>
                    </a:lnTo>
                    <a:lnTo>
                      <a:pt x="1243" y="2407"/>
                    </a:lnTo>
                    <a:lnTo>
                      <a:pt x="1232" y="2388"/>
                    </a:lnTo>
                    <a:lnTo>
                      <a:pt x="1224" y="2364"/>
                    </a:lnTo>
                    <a:lnTo>
                      <a:pt x="1215" y="2337"/>
                    </a:lnTo>
                    <a:lnTo>
                      <a:pt x="1207" y="2310"/>
                    </a:lnTo>
                    <a:lnTo>
                      <a:pt x="1201" y="2280"/>
                    </a:lnTo>
                    <a:lnTo>
                      <a:pt x="1194" y="2252"/>
                    </a:lnTo>
                    <a:lnTo>
                      <a:pt x="1190" y="2222"/>
                    </a:lnTo>
                    <a:lnTo>
                      <a:pt x="1185" y="2195"/>
                    </a:lnTo>
                    <a:lnTo>
                      <a:pt x="1182" y="2170"/>
                    </a:lnTo>
                    <a:lnTo>
                      <a:pt x="1180" y="2148"/>
                    </a:lnTo>
                    <a:lnTo>
                      <a:pt x="1177" y="2128"/>
                    </a:lnTo>
                    <a:lnTo>
                      <a:pt x="1176" y="2114"/>
                    </a:lnTo>
                    <a:lnTo>
                      <a:pt x="1175" y="2105"/>
                    </a:lnTo>
                    <a:lnTo>
                      <a:pt x="1175" y="2102"/>
                    </a:lnTo>
                    <a:lnTo>
                      <a:pt x="1174" y="2039"/>
                    </a:lnTo>
                    <a:lnTo>
                      <a:pt x="1172" y="1980"/>
                    </a:lnTo>
                    <a:lnTo>
                      <a:pt x="1169" y="1925"/>
                    </a:lnTo>
                    <a:lnTo>
                      <a:pt x="1163" y="1874"/>
                    </a:lnTo>
                    <a:lnTo>
                      <a:pt x="1158" y="1828"/>
                    </a:lnTo>
                    <a:lnTo>
                      <a:pt x="1152" y="1785"/>
                    </a:lnTo>
                    <a:lnTo>
                      <a:pt x="1146" y="1749"/>
                    </a:lnTo>
                    <a:lnTo>
                      <a:pt x="1139" y="1716"/>
                    </a:lnTo>
                    <a:lnTo>
                      <a:pt x="1134" y="1690"/>
                    </a:lnTo>
                    <a:lnTo>
                      <a:pt x="1129" y="1669"/>
                    </a:lnTo>
                    <a:lnTo>
                      <a:pt x="1125" y="1654"/>
                    </a:lnTo>
                    <a:lnTo>
                      <a:pt x="1123" y="1644"/>
                    </a:lnTo>
                    <a:lnTo>
                      <a:pt x="1122" y="1640"/>
                    </a:lnTo>
                    <a:lnTo>
                      <a:pt x="1113" y="1606"/>
                    </a:lnTo>
                    <a:lnTo>
                      <a:pt x="1102" y="1578"/>
                    </a:lnTo>
                    <a:lnTo>
                      <a:pt x="1089" y="1553"/>
                    </a:lnTo>
                    <a:lnTo>
                      <a:pt x="1074" y="1532"/>
                    </a:lnTo>
                    <a:lnTo>
                      <a:pt x="1058" y="1514"/>
                    </a:lnTo>
                    <a:lnTo>
                      <a:pt x="1042" y="1500"/>
                    </a:lnTo>
                    <a:lnTo>
                      <a:pt x="1024" y="1489"/>
                    </a:lnTo>
                    <a:lnTo>
                      <a:pt x="1008" y="1480"/>
                    </a:lnTo>
                    <a:lnTo>
                      <a:pt x="992" y="1474"/>
                    </a:lnTo>
                    <a:lnTo>
                      <a:pt x="977" y="1469"/>
                    </a:lnTo>
                    <a:lnTo>
                      <a:pt x="964" y="1466"/>
                    </a:lnTo>
                    <a:lnTo>
                      <a:pt x="953" y="1465"/>
                    </a:lnTo>
                    <a:lnTo>
                      <a:pt x="945" y="1464"/>
                    </a:lnTo>
                    <a:lnTo>
                      <a:pt x="940" y="1464"/>
                    </a:lnTo>
                    <a:lnTo>
                      <a:pt x="937" y="1464"/>
                    </a:lnTo>
                    <a:lnTo>
                      <a:pt x="908" y="1464"/>
                    </a:lnTo>
                    <a:lnTo>
                      <a:pt x="883" y="1468"/>
                    </a:lnTo>
                    <a:lnTo>
                      <a:pt x="860" y="1476"/>
                    </a:lnTo>
                    <a:lnTo>
                      <a:pt x="840" y="1487"/>
                    </a:lnTo>
                    <a:lnTo>
                      <a:pt x="822" y="1500"/>
                    </a:lnTo>
                    <a:lnTo>
                      <a:pt x="808" y="1514"/>
                    </a:lnTo>
                    <a:lnTo>
                      <a:pt x="795" y="1530"/>
                    </a:lnTo>
                    <a:lnTo>
                      <a:pt x="785" y="1545"/>
                    </a:lnTo>
                    <a:lnTo>
                      <a:pt x="777" y="1559"/>
                    </a:lnTo>
                    <a:lnTo>
                      <a:pt x="771" y="1574"/>
                    </a:lnTo>
                    <a:lnTo>
                      <a:pt x="766" y="1585"/>
                    </a:lnTo>
                    <a:lnTo>
                      <a:pt x="763" y="1594"/>
                    </a:lnTo>
                    <a:lnTo>
                      <a:pt x="761" y="1600"/>
                    </a:lnTo>
                    <a:lnTo>
                      <a:pt x="761" y="1602"/>
                    </a:lnTo>
                    <a:lnTo>
                      <a:pt x="754" y="1616"/>
                    </a:lnTo>
                    <a:lnTo>
                      <a:pt x="748" y="1637"/>
                    </a:lnTo>
                    <a:lnTo>
                      <a:pt x="741" y="1662"/>
                    </a:lnTo>
                    <a:lnTo>
                      <a:pt x="736" y="1692"/>
                    </a:lnTo>
                    <a:lnTo>
                      <a:pt x="730" y="1726"/>
                    </a:lnTo>
                    <a:lnTo>
                      <a:pt x="725" y="1761"/>
                    </a:lnTo>
                    <a:lnTo>
                      <a:pt x="719" y="1799"/>
                    </a:lnTo>
                    <a:lnTo>
                      <a:pt x="715" y="1838"/>
                    </a:lnTo>
                    <a:lnTo>
                      <a:pt x="711" y="1877"/>
                    </a:lnTo>
                    <a:lnTo>
                      <a:pt x="707" y="1915"/>
                    </a:lnTo>
                    <a:lnTo>
                      <a:pt x="704" y="1953"/>
                    </a:lnTo>
                    <a:lnTo>
                      <a:pt x="701" y="1987"/>
                    </a:lnTo>
                    <a:lnTo>
                      <a:pt x="697" y="2018"/>
                    </a:lnTo>
                    <a:lnTo>
                      <a:pt x="695" y="2046"/>
                    </a:lnTo>
                    <a:lnTo>
                      <a:pt x="694" y="2069"/>
                    </a:lnTo>
                    <a:lnTo>
                      <a:pt x="693" y="2086"/>
                    </a:lnTo>
                    <a:lnTo>
                      <a:pt x="692" y="2097"/>
                    </a:lnTo>
                    <a:lnTo>
                      <a:pt x="692" y="2102"/>
                    </a:lnTo>
                    <a:lnTo>
                      <a:pt x="690" y="2157"/>
                    </a:lnTo>
                    <a:lnTo>
                      <a:pt x="685" y="2205"/>
                    </a:lnTo>
                    <a:lnTo>
                      <a:pt x="680" y="2247"/>
                    </a:lnTo>
                    <a:lnTo>
                      <a:pt x="673" y="2285"/>
                    </a:lnTo>
                    <a:lnTo>
                      <a:pt x="665" y="2318"/>
                    </a:lnTo>
                    <a:lnTo>
                      <a:pt x="657" y="2345"/>
                    </a:lnTo>
                    <a:lnTo>
                      <a:pt x="648" y="2368"/>
                    </a:lnTo>
                    <a:lnTo>
                      <a:pt x="639" y="2387"/>
                    </a:lnTo>
                    <a:lnTo>
                      <a:pt x="629" y="2402"/>
                    </a:lnTo>
                    <a:lnTo>
                      <a:pt x="622" y="2414"/>
                    </a:lnTo>
                    <a:lnTo>
                      <a:pt x="613" y="2424"/>
                    </a:lnTo>
                    <a:lnTo>
                      <a:pt x="606" y="2430"/>
                    </a:lnTo>
                    <a:lnTo>
                      <a:pt x="600" y="2435"/>
                    </a:lnTo>
                    <a:lnTo>
                      <a:pt x="595" y="2438"/>
                    </a:lnTo>
                    <a:lnTo>
                      <a:pt x="593" y="2439"/>
                    </a:lnTo>
                    <a:lnTo>
                      <a:pt x="592" y="2439"/>
                    </a:lnTo>
                    <a:lnTo>
                      <a:pt x="566" y="2439"/>
                    </a:lnTo>
                    <a:lnTo>
                      <a:pt x="543" y="2434"/>
                    </a:lnTo>
                    <a:lnTo>
                      <a:pt x="520" y="2423"/>
                    </a:lnTo>
                    <a:lnTo>
                      <a:pt x="500" y="2407"/>
                    </a:lnTo>
                    <a:lnTo>
                      <a:pt x="481" y="2389"/>
                    </a:lnTo>
                    <a:lnTo>
                      <a:pt x="464" y="2368"/>
                    </a:lnTo>
                    <a:lnTo>
                      <a:pt x="450" y="2346"/>
                    </a:lnTo>
                    <a:lnTo>
                      <a:pt x="435" y="2323"/>
                    </a:lnTo>
                    <a:lnTo>
                      <a:pt x="424" y="2300"/>
                    </a:lnTo>
                    <a:lnTo>
                      <a:pt x="415" y="2278"/>
                    </a:lnTo>
                    <a:lnTo>
                      <a:pt x="407" y="2258"/>
                    </a:lnTo>
                    <a:lnTo>
                      <a:pt x="400" y="2242"/>
                    </a:lnTo>
                    <a:lnTo>
                      <a:pt x="396" y="2228"/>
                    </a:lnTo>
                    <a:lnTo>
                      <a:pt x="393" y="2220"/>
                    </a:lnTo>
                    <a:lnTo>
                      <a:pt x="392" y="2217"/>
                    </a:lnTo>
                    <a:lnTo>
                      <a:pt x="380" y="2185"/>
                    </a:lnTo>
                    <a:lnTo>
                      <a:pt x="367" y="2149"/>
                    </a:lnTo>
                    <a:lnTo>
                      <a:pt x="355" y="2110"/>
                    </a:lnTo>
                    <a:lnTo>
                      <a:pt x="343" y="2071"/>
                    </a:lnTo>
                    <a:lnTo>
                      <a:pt x="332" y="2029"/>
                    </a:lnTo>
                    <a:lnTo>
                      <a:pt x="323" y="1987"/>
                    </a:lnTo>
                    <a:lnTo>
                      <a:pt x="312" y="1944"/>
                    </a:lnTo>
                    <a:lnTo>
                      <a:pt x="303" y="1901"/>
                    </a:lnTo>
                    <a:lnTo>
                      <a:pt x="294" y="1861"/>
                    </a:lnTo>
                    <a:lnTo>
                      <a:pt x="286" y="1821"/>
                    </a:lnTo>
                    <a:lnTo>
                      <a:pt x="279" y="1784"/>
                    </a:lnTo>
                    <a:lnTo>
                      <a:pt x="272" y="1750"/>
                    </a:lnTo>
                    <a:lnTo>
                      <a:pt x="267" y="1719"/>
                    </a:lnTo>
                    <a:lnTo>
                      <a:pt x="262" y="1692"/>
                    </a:lnTo>
                    <a:lnTo>
                      <a:pt x="259" y="1671"/>
                    </a:lnTo>
                    <a:lnTo>
                      <a:pt x="256" y="1655"/>
                    </a:lnTo>
                    <a:lnTo>
                      <a:pt x="255" y="1644"/>
                    </a:lnTo>
                    <a:lnTo>
                      <a:pt x="253" y="1640"/>
                    </a:lnTo>
                    <a:lnTo>
                      <a:pt x="246" y="1598"/>
                    </a:lnTo>
                    <a:lnTo>
                      <a:pt x="240" y="1555"/>
                    </a:lnTo>
                    <a:lnTo>
                      <a:pt x="236" y="1514"/>
                    </a:lnTo>
                    <a:lnTo>
                      <a:pt x="234" y="1477"/>
                    </a:lnTo>
                    <a:lnTo>
                      <a:pt x="232" y="1442"/>
                    </a:lnTo>
                    <a:lnTo>
                      <a:pt x="230" y="1411"/>
                    </a:lnTo>
                    <a:lnTo>
                      <a:pt x="229" y="1385"/>
                    </a:lnTo>
                    <a:lnTo>
                      <a:pt x="229" y="1363"/>
                    </a:lnTo>
                    <a:lnTo>
                      <a:pt x="230" y="1347"/>
                    </a:lnTo>
                    <a:lnTo>
                      <a:pt x="230" y="1337"/>
                    </a:lnTo>
                    <a:lnTo>
                      <a:pt x="230" y="1334"/>
                    </a:lnTo>
                    <a:lnTo>
                      <a:pt x="218" y="1279"/>
                    </a:lnTo>
                    <a:lnTo>
                      <a:pt x="205" y="1228"/>
                    </a:lnTo>
                    <a:lnTo>
                      <a:pt x="192" y="1182"/>
                    </a:lnTo>
                    <a:lnTo>
                      <a:pt x="180" y="1142"/>
                    </a:lnTo>
                    <a:lnTo>
                      <a:pt x="169" y="1106"/>
                    </a:lnTo>
                    <a:lnTo>
                      <a:pt x="158" y="1075"/>
                    </a:lnTo>
                    <a:lnTo>
                      <a:pt x="149" y="1050"/>
                    </a:lnTo>
                    <a:lnTo>
                      <a:pt x="142" y="1029"/>
                    </a:lnTo>
                    <a:lnTo>
                      <a:pt x="136" y="1015"/>
                    </a:lnTo>
                    <a:lnTo>
                      <a:pt x="132" y="1006"/>
                    </a:lnTo>
                    <a:lnTo>
                      <a:pt x="131" y="1004"/>
                    </a:lnTo>
                    <a:lnTo>
                      <a:pt x="102" y="939"/>
                    </a:lnTo>
                    <a:lnTo>
                      <a:pt x="77" y="879"/>
                    </a:lnTo>
                    <a:lnTo>
                      <a:pt x="57" y="822"/>
                    </a:lnTo>
                    <a:lnTo>
                      <a:pt x="41" y="769"/>
                    </a:lnTo>
                    <a:lnTo>
                      <a:pt x="29" y="722"/>
                    </a:lnTo>
                    <a:lnTo>
                      <a:pt x="19" y="678"/>
                    </a:lnTo>
                    <a:lnTo>
                      <a:pt x="11" y="641"/>
                    </a:lnTo>
                    <a:lnTo>
                      <a:pt x="6" y="609"/>
                    </a:lnTo>
                    <a:lnTo>
                      <a:pt x="2" y="584"/>
                    </a:lnTo>
                    <a:lnTo>
                      <a:pt x="1" y="565"/>
                    </a:lnTo>
                    <a:lnTo>
                      <a:pt x="0" y="555"/>
                    </a:lnTo>
                    <a:lnTo>
                      <a:pt x="0" y="550"/>
                    </a:lnTo>
                    <a:lnTo>
                      <a:pt x="0" y="493"/>
                    </a:lnTo>
                    <a:lnTo>
                      <a:pt x="4" y="442"/>
                    </a:lnTo>
                    <a:lnTo>
                      <a:pt x="10" y="393"/>
                    </a:lnTo>
                    <a:lnTo>
                      <a:pt x="19" y="350"/>
                    </a:lnTo>
                    <a:lnTo>
                      <a:pt x="30" y="309"/>
                    </a:lnTo>
                    <a:lnTo>
                      <a:pt x="42" y="273"/>
                    </a:lnTo>
                    <a:lnTo>
                      <a:pt x="55" y="241"/>
                    </a:lnTo>
                    <a:lnTo>
                      <a:pt x="69" y="212"/>
                    </a:lnTo>
                    <a:lnTo>
                      <a:pt x="85" y="186"/>
                    </a:lnTo>
                    <a:lnTo>
                      <a:pt x="99" y="164"/>
                    </a:lnTo>
                    <a:lnTo>
                      <a:pt x="113" y="146"/>
                    </a:lnTo>
                    <a:lnTo>
                      <a:pt x="126" y="130"/>
                    </a:lnTo>
                    <a:lnTo>
                      <a:pt x="137" y="118"/>
                    </a:lnTo>
                    <a:lnTo>
                      <a:pt x="147" y="109"/>
                    </a:lnTo>
                    <a:lnTo>
                      <a:pt x="155" y="102"/>
                    </a:lnTo>
                    <a:lnTo>
                      <a:pt x="160" y="99"/>
                    </a:lnTo>
                    <a:lnTo>
                      <a:pt x="161" y="96"/>
                    </a:lnTo>
                    <a:lnTo>
                      <a:pt x="184" y="71"/>
                    </a:lnTo>
                    <a:lnTo>
                      <a:pt x="210" y="52"/>
                    </a:lnTo>
                    <a:lnTo>
                      <a:pt x="238" y="34"/>
                    </a:lnTo>
                    <a:lnTo>
                      <a:pt x="269" y="22"/>
                    </a:lnTo>
                    <a:lnTo>
                      <a:pt x="302" y="12"/>
                    </a:lnTo>
                    <a:lnTo>
                      <a:pt x="336" y="6"/>
                    </a:lnTo>
                    <a:lnTo>
                      <a:pt x="370" y="1"/>
                    </a:lnTo>
                    <a:lnTo>
                      <a:pt x="40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DEBC2FC6-AD39-486A-B898-66876F14E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310" y="2174359"/>
                <a:ext cx="309009" cy="316438"/>
              </a:xfrm>
              <a:custGeom>
                <a:avLst/>
                <a:gdLst>
                  <a:gd name="T0" fmla="*/ 1754 w 3785"/>
                  <a:gd name="T1" fmla="*/ 114 h 3876"/>
                  <a:gd name="T2" fmla="*/ 1771 w 3785"/>
                  <a:gd name="T3" fmla="*/ 367 h 3876"/>
                  <a:gd name="T4" fmla="*/ 1818 w 3785"/>
                  <a:gd name="T5" fmla="*/ 614 h 3876"/>
                  <a:gd name="T6" fmla="*/ 1902 w 3785"/>
                  <a:gd name="T7" fmla="*/ 796 h 3876"/>
                  <a:gd name="T8" fmla="*/ 2038 w 3785"/>
                  <a:gd name="T9" fmla="*/ 858 h 3876"/>
                  <a:gd name="T10" fmla="*/ 2180 w 3785"/>
                  <a:gd name="T11" fmla="*/ 802 h 3876"/>
                  <a:gd name="T12" fmla="*/ 2320 w 3785"/>
                  <a:gd name="T13" fmla="*/ 722 h 3876"/>
                  <a:gd name="T14" fmla="*/ 2609 w 3785"/>
                  <a:gd name="T15" fmla="*/ 640 h 3876"/>
                  <a:gd name="T16" fmla="*/ 2954 w 3785"/>
                  <a:gd name="T17" fmla="*/ 674 h 3876"/>
                  <a:gd name="T18" fmla="*/ 3298 w 3785"/>
                  <a:gd name="T19" fmla="*/ 856 h 3876"/>
                  <a:gd name="T20" fmla="*/ 3556 w 3785"/>
                  <a:gd name="T21" fmla="*/ 1133 h 3876"/>
                  <a:gd name="T22" fmla="*/ 3704 w 3785"/>
                  <a:gd name="T23" fmla="*/ 1473 h 3876"/>
                  <a:gd name="T24" fmla="*/ 3776 w 3785"/>
                  <a:gd name="T25" fmla="*/ 1871 h 3876"/>
                  <a:gd name="T26" fmla="*/ 3771 w 3785"/>
                  <a:gd name="T27" fmla="*/ 2284 h 3876"/>
                  <a:gd name="T28" fmla="*/ 3674 w 3785"/>
                  <a:gd name="T29" fmla="*/ 2671 h 3876"/>
                  <a:gd name="T30" fmla="*/ 3467 w 3785"/>
                  <a:gd name="T31" fmla="*/ 3049 h 3876"/>
                  <a:gd name="T32" fmla="*/ 3198 w 3785"/>
                  <a:gd name="T33" fmla="*/ 3334 h 3876"/>
                  <a:gd name="T34" fmla="*/ 2900 w 3785"/>
                  <a:gd name="T35" fmla="*/ 3536 h 3876"/>
                  <a:gd name="T36" fmla="*/ 2609 w 3785"/>
                  <a:gd name="T37" fmla="*/ 3667 h 3876"/>
                  <a:gd name="T38" fmla="*/ 2300 w 3785"/>
                  <a:gd name="T39" fmla="*/ 3738 h 3876"/>
                  <a:gd name="T40" fmla="*/ 1933 w 3785"/>
                  <a:gd name="T41" fmla="*/ 3720 h 3876"/>
                  <a:gd name="T42" fmla="*/ 1602 w 3785"/>
                  <a:gd name="T43" fmla="*/ 3634 h 3876"/>
                  <a:gd name="T44" fmla="*/ 1262 w 3785"/>
                  <a:gd name="T45" fmla="*/ 3469 h 3876"/>
                  <a:gd name="T46" fmla="*/ 913 w 3785"/>
                  <a:gd name="T47" fmla="*/ 3256 h 3876"/>
                  <a:gd name="T48" fmla="*/ 842 w 3785"/>
                  <a:gd name="T49" fmla="*/ 3214 h 3876"/>
                  <a:gd name="T50" fmla="*/ 753 w 3785"/>
                  <a:gd name="T51" fmla="*/ 3174 h 3876"/>
                  <a:gd name="T52" fmla="*/ 658 w 3785"/>
                  <a:gd name="T53" fmla="*/ 3164 h 3876"/>
                  <a:gd name="T54" fmla="*/ 571 w 3785"/>
                  <a:gd name="T55" fmla="*/ 3213 h 3876"/>
                  <a:gd name="T56" fmla="*/ 504 w 3785"/>
                  <a:gd name="T57" fmla="*/ 3347 h 3876"/>
                  <a:gd name="T58" fmla="*/ 467 w 3785"/>
                  <a:gd name="T59" fmla="*/ 3596 h 3876"/>
                  <a:gd name="T60" fmla="*/ 382 w 3785"/>
                  <a:gd name="T61" fmla="*/ 3873 h 3876"/>
                  <a:gd name="T62" fmla="*/ 16 w 3785"/>
                  <a:gd name="T63" fmla="*/ 3869 h 3876"/>
                  <a:gd name="T64" fmla="*/ 2 w 3785"/>
                  <a:gd name="T65" fmla="*/ 3682 h 3876"/>
                  <a:gd name="T66" fmla="*/ 9 w 3785"/>
                  <a:gd name="T67" fmla="*/ 3413 h 3876"/>
                  <a:gd name="T68" fmla="*/ 64 w 3785"/>
                  <a:gd name="T69" fmla="*/ 3125 h 3876"/>
                  <a:gd name="T70" fmla="*/ 182 w 3785"/>
                  <a:gd name="T71" fmla="*/ 2867 h 3876"/>
                  <a:gd name="T72" fmla="*/ 382 w 3785"/>
                  <a:gd name="T73" fmla="*/ 2689 h 3876"/>
                  <a:gd name="T74" fmla="*/ 556 w 3785"/>
                  <a:gd name="T75" fmla="*/ 2647 h 3876"/>
                  <a:gd name="T76" fmla="*/ 714 w 3785"/>
                  <a:gd name="T77" fmla="*/ 2684 h 3876"/>
                  <a:gd name="T78" fmla="*/ 971 w 3785"/>
                  <a:gd name="T79" fmla="*/ 2734 h 3876"/>
                  <a:gd name="T80" fmla="*/ 1387 w 3785"/>
                  <a:gd name="T81" fmla="*/ 2694 h 3876"/>
                  <a:gd name="T82" fmla="*/ 1711 w 3785"/>
                  <a:gd name="T83" fmla="*/ 2527 h 3876"/>
                  <a:gd name="T84" fmla="*/ 1909 w 3785"/>
                  <a:gd name="T85" fmla="*/ 2273 h 3876"/>
                  <a:gd name="T86" fmla="*/ 1973 w 3785"/>
                  <a:gd name="T87" fmla="*/ 1993 h 3876"/>
                  <a:gd name="T88" fmla="*/ 1916 w 3785"/>
                  <a:gd name="T89" fmla="*/ 1658 h 3876"/>
                  <a:gd name="T90" fmla="*/ 1760 w 3785"/>
                  <a:gd name="T91" fmla="*/ 1404 h 3876"/>
                  <a:gd name="T92" fmla="*/ 1564 w 3785"/>
                  <a:gd name="T93" fmla="*/ 1238 h 3876"/>
                  <a:gd name="T94" fmla="*/ 1387 w 3785"/>
                  <a:gd name="T95" fmla="*/ 1056 h 3876"/>
                  <a:gd name="T96" fmla="*/ 1300 w 3785"/>
                  <a:gd name="T97" fmla="*/ 807 h 3876"/>
                  <a:gd name="T98" fmla="*/ 1260 w 3785"/>
                  <a:gd name="T99" fmla="*/ 585 h 3876"/>
                  <a:gd name="T100" fmla="*/ 1251 w 3785"/>
                  <a:gd name="T101" fmla="*/ 485 h 3876"/>
                  <a:gd name="T102" fmla="*/ 1236 w 3785"/>
                  <a:gd name="T103" fmla="*/ 293 h 3876"/>
                  <a:gd name="T104" fmla="*/ 1236 w 3785"/>
                  <a:gd name="T105" fmla="*/ 85 h 3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85" h="3876">
                    <a:moveTo>
                      <a:pt x="1245" y="0"/>
                    </a:moveTo>
                    <a:lnTo>
                      <a:pt x="1753" y="4"/>
                    </a:lnTo>
                    <a:lnTo>
                      <a:pt x="1753" y="56"/>
                    </a:lnTo>
                    <a:lnTo>
                      <a:pt x="1754" y="114"/>
                    </a:lnTo>
                    <a:lnTo>
                      <a:pt x="1756" y="174"/>
                    </a:lnTo>
                    <a:lnTo>
                      <a:pt x="1760" y="238"/>
                    </a:lnTo>
                    <a:lnTo>
                      <a:pt x="1765" y="302"/>
                    </a:lnTo>
                    <a:lnTo>
                      <a:pt x="1771" y="367"/>
                    </a:lnTo>
                    <a:lnTo>
                      <a:pt x="1780" y="433"/>
                    </a:lnTo>
                    <a:lnTo>
                      <a:pt x="1791" y="494"/>
                    </a:lnTo>
                    <a:lnTo>
                      <a:pt x="1804" y="556"/>
                    </a:lnTo>
                    <a:lnTo>
                      <a:pt x="1818" y="614"/>
                    </a:lnTo>
                    <a:lnTo>
                      <a:pt x="1836" y="669"/>
                    </a:lnTo>
                    <a:lnTo>
                      <a:pt x="1854" y="718"/>
                    </a:lnTo>
                    <a:lnTo>
                      <a:pt x="1878" y="760"/>
                    </a:lnTo>
                    <a:lnTo>
                      <a:pt x="1902" y="796"/>
                    </a:lnTo>
                    <a:lnTo>
                      <a:pt x="1931" y="825"/>
                    </a:lnTo>
                    <a:lnTo>
                      <a:pt x="1962" y="844"/>
                    </a:lnTo>
                    <a:lnTo>
                      <a:pt x="2000" y="856"/>
                    </a:lnTo>
                    <a:lnTo>
                      <a:pt x="2038" y="858"/>
                    </a:lnTo>
                    <a:lnTo>
                      <a:pt x="2076" y="851"/>
                    </a:lnTo>
                    <a:lnTo>
                      <a:pt x="2113" y="838"/>
                    </a:lnTo>
                    <a:lnTo>
                      <a:pt x="2147" y="822"/>
                    </a:lnTo>
                    <a:lnTo>
                      <a:pt x="2180" y="802"/>
                    </a:lnTo>
                    <a:lnTo>
                      <a:pt x="2211" y="782"/>
                    </a:lnTo>
                    <a:lnTo>
                      <a:pt x="2240" y="764"/>
                    </a:lnTo>
                    <a:lnTo>
                      <a:pt x="2265" y="747"/>
                    </a:lnTo>
                    <a:lnTo>
                      <a:pt x="2320" y="722"/>
                    </a:lnTo>
                    <a:lnTo>
                      <a:pt x="2384" y="696"/>
                    </a:lnTo>
                    <a:lnTo>
                      <a:pt x="2454" y="673"/>
                    </a:lnTo>
                    <a:lnTo>
                      <a:pt x="2531" y="653"/>
                    </a:lnTo>
                    <a:lnTo>
                      <a:pt x="2609" y="640"/>
                    </a:lnTo>
                    <a:lnTo>
                      <a:pt x="2693" y="633"/>
                    </a:lnTo>
                    <a:lnTo>
                      <a:pt x="2774" y="636"/>
                    </a:lnTo>
                    <a:lnTo>
                      <a:pt x="2856" y="649"/>
                    </a:lnTo>
                    <a:lnTo>
                      <a:pt x="2954" y="674"/>
                    </a:lnTo>
                    <a:lnTo>
                      <a:pt x="3047" y="709"/>
                    </a:lnTo>
                    <a:lnTo>
                      <a:pt x="3136" y="751"/>
                    </a:lnTo>
                    <a:lnTo>
                      <a:pt x="3220" y="800"/>
                    </a:lnTo>
                    <a:lnTo>
                      <a:pt x="3298" y="856"/>
                    </a:lnTo>
                    <a:lnTo>
                      <a:pt x="3373" y="918"/>
                    </a:lnTo>
                    <a:lnTo>
                      <a:pt x="3440" y="985"/>
                    </a:lnTo>
                    <a:lnTo>
                      <a:pt x="3502" y="1056"/>
                    </a:lnTo>
                    <a:lnTo>
                      <a:pt x="3556" y="1133"/>
                    </a:lnTo>
                    <a:lnTo>
                      <a:pt x="3604" y="1213"/>
                    </a:lnTo>
                    <a:lnTo>
                      <a:pt x="3645" y="1296"/>
                    </a:lnTo>
                    <a:lnTo>
                      <a:pt x="3678" y="1384"/>
                    </a:lnTo>
                    <a:lnTo>
                      <a:pt x="3704" y="1473"/>
                    </a:lnTo>
                    <a:lnTo>
                      <a:pt x="3724" y="1567"/>
                    </a:lnTo>
                    <a:lnTo>
                      <a:pt x="3744" y="1665"/>
                    </a:lnTo>
                    <a:lnTo>
                      <a:pt x="3762" y="1769"/>
                    </a:lnTo>
                    <a:lnTo>
                      <a:pt x="3776" y="1871"/>
                    </a:lnTo>
                    <a:lnTo>
                      <a:pt x="3784" y="1974"/>
                    </a:lnTo>
                    <a:lnTo>
                      <a:pt x="3785" y="2078"/>
                    </a:lnTo>
                    <a:lnTo>
                      <a:pt x="3780" y="2182"/>
                    </a:lnTo>
                    <a:lnTo>
                      <a:pt x="3771" y="2284"/>
                    </a:lnTo>
                    <a:lnTo>
                      <a:pt x="3756" y="2380"/>
                    </a:lnTo>
                    <a:lnTo>
                      <a:pt x="3736" y="2473"/>
                    </a:lnTo>
                    <a:lnTo>
                      <a:pt x="3713" y="2560"/>
                    </a:lnTo>
                    <a:lnTo>
                      <a:pt x="3674" y="2671"/>
                    </a:lnTo>
                    <a:lnTo>
                      <a:pt x="3631" y="2774"/>
                    </a:lnTo>
                    <a:lnTo>
                      <a:pt x="3582" y="2873"/>
                    </a:lnTo>
                    <a:lnTo>
                      <a:pt x="3527" y="2964"/>
                    </a:lnTo>
                    <a:lnTo>
                      <a:pt x="3467" y="3049"/>
                    </a:lnTo>
                    <a:lnTo>
                      <a:pt x="3404" y="3129"/>
                    </a:lnTo>
                    <a:lnTo>
                      <a:pt x="3338" y="3204"/>
                    </a:lnTo>
                    <a:lnTo>
                      <a:pt x="3269" y="3271"/>
                    </a:lnTo>
                    <a:lnTo>
                      <a:pt x="3198" y="3334"/>
                    </a:lnTo>
                    <a:lnTo>
                      <a:pt x="3124" y="3393"/>
                    </a:lnTo>
                    <a:lnTo>
                      <a:pt x="3049" y="3445"/>
                    </a:lnTo>
                    <a:lnTo>
                      <a:pt x="2974" y="3493"/>
                    </a:lnTo>
                    <a:lnTo>
                      <a:pt x="2900" y="3536"/>
                    </a:lnTo>
                    <a:lnTo>
                      <a:pt x="2825" y="3576"/>
                    </a:lnTo>
                    <a:lnTo>
                      <a:pt x="2751" y="3611"/>
                    </a:lnTo>
                    <a:lnTo>
                      <a:pt x="2680" y="3640"/>
                    </a:lnTo>
                    <a:lnTo>
                      <a:pt x="2609" y="3667"/>
                    </a:lnTo>
                    <a:lnTo>
                      <a:pt x="2542" y="3689"/>
                    </a:lnTo>
                    <a:lnTo>
                      <a:pt x="2476" y="3709"/>
                    </a:lnTo>
                    <a:lnTo>
                      <a:pt x="2391" y="3727"/>
                    </a:lnTo>
                    <a:lnTo>
                      <a:pt x="2300" y="3738"/>
                    </a:lnTo>
                    <a:lnTo>
                      <a:pt x="2209" y="3742"/>
                    </a:lnTo>
                    <a:lnTo>
                      <a:pt x="2116" y="3740"/>
                    </a:lnTo>
                    <a:lnTo>
                      <a:pt x="2025" y="3733"/>
                    </a:lnTo>
                    <a:lnTo>
                      <a:pt x="1933" y="3720"/>
                    </a:lnTo>
                    <a:lnTo>
                      <a:pt x="1845" y="3704"/>
                    </a:lnTo>
                    <a:lnTo>
                      <a:pt x="1760" y="3682"/>
                    </a:lnTo>
                    <a:lnTo>
                      <a:pt x="1678" y="3660"/>
                    </a:lnTo>
                    <a:lnTo>
                      <a:pt x="1602" y="3634"/>
                    </a:lnTo>
                    <a:lnTo>
                      <a:pt x="1533" y="3607"/>
                    </a:lnTo>
                    <a:lnTo>
                      <a:pt x="1438" y="3565"/>
                    </a:lnTo>
                    <a:lnTo>
                      <a:pt x="1347" y="3518"/>
                    </a:lnTo>
                    <a:lnTo>
                      <a:pt x="1262" y="3469"/>
                    </a:lnTo>
                    <a:lnTo>
                      <a:pt x="1176" y="3416"/>
                    </a:lnTo>
                    <a:lnTo>
                      <a:pt x="1093" y="3364"/>
                    </a:lnTo>
                    <a:lnTo>
                      <a:pt x="1005" y="3309"/>
                    </a:lnTo>
                    <a:lnTo>
                      <a:pt x="913" y="3256"/>
                    </a:lnTo>
                    <a:lnTo>
                      <a:pt x="898" y="3247"/>
                    </a:lnTo>
                    <a:lnTo>
                      <a:pt x="880" y="3236"/>
                    </a:lnTo>
                    <a:lnTo>
                      <a:pt x="862" y="3225"/>
                    </a:lnTo>
                    <a:lnTo>
                      <a:pt x="842" y="3214"/>
                    </a:lnTo>
                    <a:lnTo>
                      <a:pt x="820" y="3204"/>
                    </a:lnTo>
                    <a:lnTo>
                      <a:pt x="798" y="3193"/>
                    </a:lnTo>
                    <a:lnTo>
                      <a:pt x="776" y="3184"/>
                    </a:lnTo>
                    <a:lnTo>
                      <a:pt x="753" y="3174"/>
                    </a:lnTo>
                    <a:lnTo>
                      <a:pt x="729" y="3167"/>
                    </a:lnTo>
                    <a:lnTo>
                      <a:pt x="705" y="3164"/>
                    </a:lnTo>
                    <a:lnTo>
                      <a:pt x="682" y="3162"/>
                    </a:lnTo>
                    <a:lnTo>
                      <a:pt x="658" y="3164"/>
                    </a:lnTo>
                    <a:lnTo>
                      <a:pt x="636" y="3169"/>
                    </a:lnTo>
                    <a:lnTo>
                      <a:pt x="613" y="3178"/>
                    </a:lnTo>
                    <a:lnTo>
                      <a:pt x="591" y="3193"/>
                    </a:lnTo>
                    <a:lnTo>
                      <a:pt x="571" y="3213"/>
                    </a:lnTo>
                    <a:lnTo>
                      <a:pt x="553" y="3236"/>
                    </a:lnTo>
                    <a:lnTo>
                      <a:pt x="534" y="3267"/>
                    </a:lnTo>
                    <a:lnTo>
                      <a:pt x="518" y="3304"/>
                    </a:lnTo>
                    <a:lnTo>
                      <a:pt x="504" y="3347"/>
                    </a:lnTo>
                    <a:lnTo>
                      <a:pt x="491" y="3396"/>
                    </a:lnTo>
                    <a:lnTo>
                      <a:pt x="482" y="3454"/>
                    </a:lnTo>
                    <a:lnTo>
                      <a:pt x="473" y="3522"/>
                    </a:lnTo>
                    <a:lnTo>
                      <a:pt x="467" y="3596"/>
                    </a:lnTo>
                    <a:lnTo>
                      <a:pt x="465" y="3680"/>
                    </a:lnTo>
                    <a:lnTo>
                      <a:pt x="465" y="3773"/>
                    </a:lnTo>
                    <a:lnTo>
                      <a:pt x="469" y="3876"/>
                    </a:lnTo>
                    <a:lnTo>
                      <a:pt x="382" y="3873"/>
                    </a:lnTo>
                    <a:lnTo>
                      <a:pt x="291" y="3865"/>
                    </a:lnTo>
                    <a:lnTo>
                      <a:pt x="200" y="3862"/>
                    </a:lnTo>
                    <a:lnTo>
                      <a:pt x="107" y="3862"/>
                    </a:lnTo>
                    <a:lnTo>
                      <a:pt x="16" y="3869"/>
                    </a:lnTo>
                    <a:lnTo>
                      <a:pt x="16" y="3840"/>
                    </a:lnTo>
                    <a:lnTo>
                      <a:pt x="11" y="3793"/>
                    </a:lnTo>
                    <a:lnTo>
                      <a:pt x="5" y="3740"/>
                    </a:lnTo>
                    <a:lnTo>
                      <a:pt x="2" y="3682"/>
                    </a:lnTo>
                    <a:lnTo>
                      <a:pt x="0" y="3618"/>
                    </a:lnTo>
                    <a:lnTo>
                      <a:pt x="0" y="3553"/>
                    </a:lnTo>
                    <a:lnTo>
                      <a:pt x="4" y="3484"/>
                    </a:lnTo>
                    <a:lnTo>
                      <a:pt x="9" y="3413"/>
                    </a:lnTo>
                    <a:lnTo>
                      <a:pt x="16" y="3342"/>
                    </a:lnTo>
                    <a:lnTo>
                      <a:pt x="29" y="3269"/>
                    </a:lnTo>
                    <a:lnTo>
                      <a:pt x="44" y="3196"/>
                    </a:lnTo>
                    <a:lnTo>
                      <a:pt x="64" y="3125"/>
                    </a:lnTo>
                    <a:lnTo>
                      <a:pt x="85" y="3056"/>
                    </a:lnTo>
                    <a:lnTo>
                      <a:pt x="113" y="2989"/>
                    </a:lnTo>
                    <a:lnTo>
                      <a:pt x="145" y="2925"/>
                    </a:lnTo>
                    <a:lnTo>
                      <a:pt x="182" y="2867"/>
                    </a:lnTo>
                    <a:lnTo>
                      <a:pt x="224" y="2813"/>
                    </a:lnTo>
                    <a:lnTo>
                      <a:pt x="271" y="2765"/>
                    </a:lnTo>
                    <a:lnTo>
                      <a:pt x="324" y="2724"/>
                    </a:lnTo>
                    <a:lnTo>
                      <a:pt x="382" y="2689"/>
                    </a:lnTo>
                    <a:lnTo>
                      <a:pt x="429" y="2667"/>
                    </a:lnTo>
                    <a:lnTo>
                      <a:pt x="474" y="2654"/>
                    </a:lnTo>
                    <a:lnTo>
                      <a:pt x="516" y="2649"/>
                    </a:lnTo>
                    <a:lnTo>
                      <a:pt x="556" y="2647"/>
                    </a:lnTo>
                    <a:lnTo>
                      <a:pt x="594" y="2653"/>
                    </a:lnTo>
                    <a:lnTo>
                      <a:pt x="633" y="2662"/>
                    </a:lnTo>
                    <a:lnTo>
                      <a:pt x="673" y="2673"/>
                    </a:lnTo>
                    <a:lnTo>
                      <a:pt x="714" y="2684"/>
                    </a:lnTo>
                    <a:lnTo>
                      <a:pt x="758" y="2698"/>
                    </a:lnTo>
                    <a:lnTo>
                      <a:pt x="805" y="2709"/>
                    </a:lnTo>
                    <a:lnTo>
                      <a:pt x="856" y="2720"/>
                    </a:lnTo>
                    <a:lnTo>
                      <a:pt x="971" y="2734"/>
                    </a:lnTo>
                    <a:lnTo>
                      <a:pt x="1082" y="2738"/>
                    </a:lnTo>
                    <a:lnTo>
                      <a:pt x="1189" y="2733"/>
                    </a:lnTo>
                    <a:lnTo>
                      <a:pt x="1291" y="2718"/>
                    </a:lnTo>
                    <a:lnTo>
                      <a:pt x="1387" y="2694"/>
                    </a:lnTo>
                    <a:lnTo>
                      <a:pt x="1478" y="2664"/>
                    </a:lnTo>
                    <a:lnTo>
                      <a:pt x="1562" y="2625"/>
                    </a:lnTo>
                    <a:lnTo>
                      <a:pt x="1640" y="2580"/>
                    </a:lnTo>
                    <a:lnTo>
                      <a:pt x="1711" y="2527"/>
                    </a:lnTo>
                    <a:lnTo>
                      <a:pt x="1773" y="2471"/>
                    </a:lnTo>
                    <a:lnTo>
                      <a:pt x="1827" y="2409"/>
                    </a:lnTo>
                    <a:lnTo>
                      <a:pt x="1873" y="2342"/>
                    </a:lnTo>
                    <a:lnTo>
                      <a:pt x="1909" y="2273"/>
                    </a:lnTo>
                    <a:lnTo>
                      <a:pt x="1931" y="2213"/>
                    </a:lnTo>
                    <a:lnTo>
                      <a:pt x="1947" y="2149"/>
                    </a:lnTo>
                    <a:lnTo>
                      <a:pt x="1962" y="2084"/>
                    </a:lnTo>
                    <a:lnTo>
                      <a:pt x="1973" y="1993"/>
                    </a:lnTo>
                    <a:lnTo>
                      <a:pt x="1971" y="1904"/>
                    </a:lnTo>
                    <a:lnTo>
                      <a:pt x="1962" y="1818"/>
                    </a:lnTo>
                    <a:lnTo>
                      <a:pt x="1942" y="1736"/>
                    </a:lnTo>
                    <a:lnTo>
                      <a:pt x="1916" y="1658"/>
                    </a:lnTo>
                    <a:lnTo>
                      <a:pt x="1884" y="1585"/>
                    </a:lnTo>
                    <a:lnTo>
                      <a:pt x="1845" y="1518"/>
                    </a:lnTo>
                    <a:lnTo>
                      <a:pt x="1804" y="1458"/>
                    </a:lnTo>
                    <a:lnTo>
                      <a:pt x="1760" y="1404"/>
                    </a:lnTo>
                    <a:lnTo>
                      <a:pt x="1714" y="1356"/>
                    </a:lnTo>
                    <a:lnTo>
                      <a:pt x="1669" y="1316"/>
                    </a:lnTo>
                    <a:lnTo>
                      <a:pt x="1618" y="1278"/>
                    </a:lnTo>
                    <a:lnTo>
                      <a:pt x="1564" y="1238"/>
                    </a:lnTo>
                    <a:lnTo>
                      <a:pt x="1513" y="1198"/>
                    </a:lnTo>
                    <a:lnTo>
                      <a:pt x="1464" y="1156"/>
                    </a:lnTo>
                    <a:lnTo>
                      <a:pt x="1422" y="1107"/>
                    </a:lnTo>
                    <a:lnTo>
                      <a:pt x="1387" y="1056"/>
                    </a:lnTo>
                    <a:lnTo>
                      <a:pt x="1358" y="1000"/>
                    </a:lnTo>
                    <a:lnTo>
                      <a:pt x="1334" y="938"/>
                    </a:lnTo>
                    <a:lnTo>
                      <a:pt x="1316" y="874"/>
                    </a:lnTo>
                    <a:lnTo>
                      <a:pt x="1300" y="807"/>
                    </a:lnTo>
                    <a:lnTo>
                      <a:pt x="1285" y="736"/>
                    </a:lnTo>
                    <a:lnTo>
                      <a:pt x="1273" y="664"/>
                    </a:lnTo>
                    <a:lnTo>
                      <a:pt x="1262" y="589"/>
                    </a:lnTo>
                    <a:lnTo>
                      <a:pt x="1260" y="585"/>
                    </a:lnTo>
                    <a:lnTo>
                      <a:pt x="1258" y="574"/>
                    </a:lnTo>
                    <a:lnTo>
                      <a:pt x="1256" y="553"/>
                    </a:lnTo>
                    <a:lnTo>
                      <a:pt x="1253" y="522"/>
                    </a:lnTo>
                    <a:lnTo>
                      <a:pt x="1251" y="485"/>
                    </a:lnTo>
                    <a:lnTo>
                      <a:pt x="1247" y="442"/>
                    </a:lnTo>
                    <a:lnTo>
                      <a:pt x="1244" y="394"/>
                    </a:lnTo>
                    <a:lnTo>
                      <a:pt x="1240" y="345"/>
                    </a:lnTo>
                    <a:lnTo>
                      <a:pt x="1236" y="293"/>
                    </a:lnTo>
                    <a:lnTo>
                      <a:pt x="1234" y="238"/>
                    </a:lnTo>
                    <a:lnTo>
                      <a:pt x="1234" y="185"/>
                    </a:lnTo>
                    <a:lnTo>
                      <a:pt x="1234" y="134"/>
                    </a:lnTo>
                    <a:lnTo>
                      <a:pt x="1236" y="85"/>
                    </a:lnTo>
                    <a:lnTo>
                      <a:pt x="1240" y="40"/>
                    </a:lnTo>
                    <a:lnTo>
                      <a:pt x="12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53" name="Rectangle 1">
                <a:extLst>
                  <a:ext uri="{FF2B5EF4-FFF2-40B4-BE49-F238E27FC236}">
                    <a16:creationId xmlns:a16="http://schemas.microsoft.com/office/drawing/2014/main" id="{0C6CB339-0088-47B7-9FDA-8BC1D9573B32}"/>
                  </a:ext>
                </a:extLst>
              </p:cNvPr>
              <p:cNvSpPr/>
              <p:nvPr/>
            </p:nvSpPr>
            <p:spPr>
              <a:xfrm>
                <a:off x="4487050" y="76423"/>
                <a:ext cx="278849" cy="277149"/>
              </a:xfrm>
              <a:custGeom>
                <a:avLst/>
                <a:gdLst/>
                <a:ahLst/>
                <a:cxnLst/>
                <a:rect l="l" t="t" r="r" b="b"/>
                <a:pathLst>
                  <a:path w="3984740" h="3960440">
                    <a:moveTo>
                      <a:pt x="3524979" y="3362640"/>
                    </a:moveTo>
                    <a:cubicBezTo>
                      <a:pt x="3498469" y="3362640"/>
                      <a:pt x="3476978" y="3384131"/>
                      <a:pt x="3476978" y="3410641"/>
                    </a:cubicBezTo>
                    <a:lnTo>
                      <a:pt x="3476978" y="3602639"/>
                    </a:lnTo>
                    <a:cubicBezTo>
                      <a:pt x="3476978" y="3629149"/>
                      <a:pt x="3498469" y="3650640"/>
                      <a:pt x="3524979" y="3650640"/>
                    </a:cubicBezTo>
                    <a:lnTo>
                      <a:pt x="3716977" y="3650640"/>
                    </a:lnTo>
                    <a:cubicBezTo>
                      <a:pt x="3743487" y="3650640"/>
                      <a:pt x="3764978" y="3629149"/>
                      <a:pt x="3764978" y="3602639"/>
                    </a:cubicBezTo>
                    <a:lnTo>
                      <a:pt x="3764978" y="3410641"/>
                    </a:lnTo>
                    <a:cubicBezTo>
                      <a:pt x="3764978" y="3384131"/>
                      <a:pt x="3743487" y="3362640"/>
                      <a:pt x="3716977" y="3362640"/>
                    </a:cubicBezTo>
                    <a:close/>
                    <a:moveTo>
                      <a:pt x="650690" y="3362640"/>
                    </a:moveTo>
                    <a:cubicBezTo>
                      <a:pt x="624180" y="3362640"/>
                      <a:pt x="602689" y="3384131"/>
                      <a:pt x="602689" y="3410641"/>
                    </a:cubicBezTo>
                    <a:lnTo>
                      <a:pt x="602689" y="3602639"/>
                    </a:lnTo>
                    <a:cubicBezTo>
                      <a:pt x="602689" y="3629149"/>
                      <a:pt x="624180" y="3650640"/>
                      <a:pt x="650690" y="3650640"/>
                    </a:cubicBezTo>
                    <a:lnTo>
                      <a:pt x="842688" y="3650640"/>
                    </a:lnTo>
                    <a:cubicBezTo>
                      <a:pt x="869198" y="3650640"/>
                      <a:pt x="890689" y="3629149"/>
                      <a:pt x="890689" y="3602639"/>
                    </a:cubicBezTo>
                    <a:lnTo>
                      <a:pt x="890689" y="3410641"/>
                    </a:lnTo>
                    <a:cubicBezTo>
                      <a:pt x="890689" y="3384131"/>
                      <a:pt x="869198" y="3362640"/>
                      <a:pt x="842688" y="3362640"/>
                    </a:cubicBezTo>
                    <a:close/>
                    <a:moveTo>
                      <a:pt x="3086046" y="3362639"/>
                    </a:moveTo>
                    <a:cubicBezTo>
                      <a:pt x="3059536" y="3362639"/>
                      <a:pt x="3038045" y="3384130"/>
                      <a:pt x="3038045" y="3410640"/>
                    </a:cubicBezTo>
                    <a:lnTo>
                      <a:pt x="3038045" y="3602638"/>
                    </a:lnTo>
                    <a:cubicBezTo>
                      <a:pt x="3038045" y="3629148"/>
                      <a:pt x="3059536" y="3650639"/>
                      <a:pt x="3086046" y="3650639"/>
                    </a:cubicBezTo>
                    <a:lnTo>
                      <a:pt x="3278044" y="3650639"/>
                    </a:lnTo>
                    <a:cubicBezTo>
                      <a:pt x="3304554" y="3650639"/>
                      <a:pt x="3326045" y="3629148"/>
                      <a:pt x="3326045" y="3602638"/>
                    </a:cubicBezTo>
                    <a:lnTo>
                      <a:pt x="3326045" y="3410640"/>
                    </a:lnTo>
                    <a:cubicBezTo>
                      <a:pt x="3326045" y="3384130"/>
                      <a:pt x="3304554" y="3362639"/>
                      <a:pt x="3278044" y="3362639"/>
                    </a:cubicBezTo>
                    <a:close/>
                    <a:moveTo>
                      <a:pt x="211757" y="3362639"/>
                    </a:moveTo>
                    <a:cubicBezTo>
                      <a:pt x="185247" y="3362639"/>
                      <a:pt x="163756" y="3384130"/>
                      <a:pt x="163756" y="3410640"/>
                    </a:cubicBezTo>
                    <a:lnTo>
                      <a:pt x="163756" y="3602638"/>
                    </a:lnTo>
                    <a:cubicBezTo>
                      <a:pt x="163756" y="3629148"/>
                      <a:pt x="185247" y="3650639"/>
                      <a:pt x="211757" y="3650639"/>
                    </a:cubicBezTo>
                    <a:lnTo>
                      <a:pt x="403755" y="3650639"/>
                    </a:lnTo>
                    <a:cubicBezTo>
                      <a:pt x="430265" y="3650639"/>
                      <a:pt x="451756" y="3629148"/>
                      <a:pt x="451756" y="3602638"/>
                    </a:cubicBezTo>
                    <a:lnTo>
                      <a:pt x="451756" y="3410640"/>
                    </a:lnTo>
                    <a:cubicBezTo>
                      <a:pt x="451756" y="3384130"/>
                      <a:pt x="430265" y="3362639"/>
                      <a:pt x="403755" y="3362639"/>
                    </a:cubicBezTo>
                    <a:close/>
                    <a:moveTo>
                      <a:pt x="1716487" y="2922775"/>
                    </a:moveTo>
                    <a:lnTo>
                      <a:pt x="1716487" y="3786871"/>
                    </a:lnTo>
                    <a:lnTo>
                      <a:pt x="2220543" y="3786871"/>
                    </a:lnTo>
                    <a:lnTo>
                      <a:pt x="2220543" y="2922775"/>
                    </a:lnTo>
                    <a:close/>
                    <a:moveTo>
                      <a:pt x="3524979" y="2889857"/>
                    </a:moveTo>
                    <a:cubicBezTo>
                      <a:pt x="3498469" y="2889857"/>
                      <a:pt x="3476978" y="2911348"/>
                      <a:pt x="3476978" y="2937858"/>
                    </a:cubicBezTo>
                    <a:lnTo>
                      <a:pt x="3476978" y="3129856"/>
                    </a:lnTo>
                    <a:cubicBezTo>
                      <a:pt x="3476978" y="3156366"/>
                      <a:pt x="3498469" y="3177857"/>
                      <a:pt x="3524979" y="3177857"/>
                    </a:cubicBezTo>
                    <a:lnTo>
                      <a:pt x="3716977" y="3177857"/>
                    </a:lnTo>
                    <a:cubicBezTo>
                      <a:pt x="3743487" y="3177857"/>
                      <a:pt x="3764978" y="3156366"/>
                      <a:pt x="3764978" y="3129856"/>
                    </a:cubicBezTo>
                    <a:lnTo>
                      <a:pt x="3764978" y="2937858"/>
                    </a:lnTo>
                    <a:cubicBezTo>
                      <a:pt x="3764978" y="2911348"/>
                      <a:pt x="3743487" y="2889857"/>
                      <a:pt x="3716977" y="2889857"/>
                    </a:cubicBezTo>
                    <a:close/>
                    <a:moveTo>
                      <a:pt x="650690" y="2889857"/>
                    </a:moveTo>
                    <a:cubicBezTo>
                      <a:pt x="624180" y="2889857"/>
                      <a:pt x="602689" y="2911348"/>
                      <a:pt x="602689" y="2937858"/>
                    </a:cubicBezTo>
                    <a:lnTo>
                      <a:pt x="602689" y="3129856"/>
                    </a:lnTo>
                    <a:cubicBezTo>
                      <a:pt x="602689" y="3156366"/>
                      <a:pt x="624180" y="3177857"/>
                      <a:pt x="650690" y="3177857"/>
                    </a:cubicBezTo>
                    <a:lnTo>
                      <a:pt x="842688" y="3177857"/>
                    </a:lnTo>
                    <a:cubicBezTo>
                      <a:pt x="869198" y="3177857"/>
                      <a:pt x="890689" y="3156366"/>
                      <a:pt x="890689" y="3129856"/>
                    </a:cubicBezTo>
                    <a:lnTo>
                      <a:pt x="890689" y="2937858"/>
                    </a:lnTo>
                    <a:cubicBezTo>
                      <a:pt x="890689" y="2911348"/>
                      <a:pt x="869198" y="2889857"/>
                      <a:pt x="842688" y="2889857"/>
                    </a:cubicBezTo>
                    <a:close/>
                    <a:moveTo>
                      <a:pt x="3086046" y="2889856"/>
                    </a:moveTo>
                    <a:cubicBezTo>
                      <a:pt x="3059536" y="2889856"/>
                      <a:pt x="3038045" y="2911347"/>
                      <a:pt x="3038045" y="2937857"/>
                    </a:cubicBezTo>
                    <a:lnTo>
                      <a:pt x="3038045" y="3129855"/>
                    </a:lnTo>
                    <a:cubicBezTo>
                      <a:pt x="3038045" y="3156365"/>
                      <a:pt x="3059536" y="3177856"/>
                      <a:pt x="3086046" y="3177856"/>
                    </a:cubicBezTo>
                    <a:lnTo>
                      <a:pt x="3278044" y="3177856"/>
                    </a:lnTo>
                    <a:cubicBezTo>
                      <a:pt x="3304554" y="3177856"/>
                      <a:pt x="3326045" y="3156365"/>
                      <a:pt x="3326045" y="3129855"/>
                    </a:cubicBezTo>
                    <a:lnTo>
                      <a:pt x="3326045" y="2937857"/>
                    </a:lnTo>
                    <a:cubicBezTo>
                      <a:pt x="3326045" y="2911347"/>
                      <a:pt x="3304554" y="2889856"/>
                      <a:pt x="3278044" y="2889856"/>
                    </a:cubicBezTo>
                    <a:close/>
                    <a:moveTo>
                      <a:pt x="211757" y="2889856"/>
                    </a:moveTo>
                    <a:cubicBezTo>
                      <a:pt x="185247" y="2889856"/>
                      <a:pt x="163756" y="2911347"/>
                      <a:pt x="163756" y="2937857"/>
                    </a:cubicBezTo>
                    <a:lnTo>
                      <a:pt x="163756" y="3129855"/>
                    </a:lnTo>
                    <a:cubicBezTo>
                      <a:pt x="163756" y="3156365"/>
                      <a:pt x="185247" y="3177856"/>
                      <a:pt x="211757" y="3177856"/>
                    </a:cubicBezTo>
                    <a:lnTo>
                      <a:pt x="403755" y="3177856"/>
                    </a:lnTo>
                    <a:cubicBezTo>
                      <a:pt x="430265" y="3177856"/>
                      <a:pt x="451756" y="3156365"/>
                      <a:pt x="451756" y="3129855"/>
                    </a:cubicBezTo>
                    <a:lnTo>
                      <a:pt x="451756" y="2937857"/>
                    </a:lnTo>
                    <a:cubicBezTo>
                      <a:pt x="451756" y="2911347"/>
                      <a:pt x="430265" y="2889856"/>
                      <a:pt x="403755" y="2889856"/>
                    </a:cubicBezTo>
                    <a:close/>
                    <a:moveTo>
                      <a:pt x="3524979" y="2417074"/>
                    </a:moveTo>
                    <a:cubicBezTo>
                      <a:pt x="3498469" y="2417074"/>
                      <a:pt x="3476978" y="2438565"/>
                      <a:pt x="3476978" y="2465075"/>
                    </a:cubicBezTo>
                    <a:lnTo>
                      <a:pt x="3476978" y="2657073"/>
                    </a:lnTo>
                    <a:cubicBezTo>
                      <a:pt x="3476978" y="2683583"/>
                      <a:pt x="3498469" y="2705074"/>
                      <a:pt x="3524979" y="2705074"/>
                    </a:cubicBezTo>
                    <a:lnTo>
                      <a:pt x="3716977" y="2705074"/>
                    </a:lnTo>
                    <a:cubicBezTo>
                      <a:pt x="3743487" y="2705074"/>
                      <a:pt x="3764978" y="2683583"/>
                      <a:pt x="3764978" y="2657073"/>
                    </a:cubicBezTo>
                    <a:lnTo>
                      <a:pt x="3764978" y="2465075"/>
                    </a:lnTo>
                    <a:cubicBezTo>
                      <a:pt x="3764978" y="2438565"/>
                      <a:pt x="3743487" y="2417074"/>
                      <a:pt x="3716977" y="2417074"/>
                    </a:cubicBezTo>
                    <a:close/>
                    <a:moveTo>
                      <a:pt x="650690" y="2417074"/>
                    </a:moveTo>
                    <a:cubicBezTo>
                      <a:pt x="624180" y="2417074"/>
                      <a:pt x="602689" y="2438565"/>
                      <a:pt x="602689" y="2465075"/>
                    </a:cubicBezTo>
                    <a:lnTo>
                      <a:pt x="602689" y="2657073"/>
                    </a:lnTo>
                    <a:cubicBezTo>
                      <a:pt x="602689" y="2683583"/>
                      <a:pt x="624180" y="2705074"/>
                      <a:pt x="650690" y="2705074"/>
                    </a:cubicBezTo>
                    <a:lnTo>
                      <a:pt x="842688" y="2705074"/>
                    </a:lnTo>
                    <a:cubicBezTo>
                      <a:pt x="869198" y="2705074"/>
                      <a:pt x="890689" y="2683583"/>
                      <a:pt x="890689" y="2657073"/>
                    </a:cubicBezTo>
                    <a:lnTo>
                      <a:pt x="890689" y="2465075"/>
                    </a:lnTo>
                    <a:cubicBezTo>
                      <a:pt x="890689" y="2438565"/>
                      <a:pt x="869198" y="2417074"/>
                      <a:pt x="842688" y="2417074"/>
                    </a:cubicBezTo>
                    <a:close/>
                    <a:moveTo>
                      <a:pt x="3086046" y="2417073"/>
                    </a:moveTo>
                    <a:cubicBezTo>
                      <a:pt x="3059536" y="2417073"/>
                      <a:pt x="3038045" y="2438564"/>
                      <a:pt x="3038045" y="2465074"/>
                    </a:cubicBezTo>
                    <a:lnTo>
                      <a:pt x="3038045" y="2657072"/>
                    </a:lnTo>
                    <a:cubicBezTo>
                      <a:pt x="3038045" y="2683582"/>
                      <a:pt x="3059536" y="2705073"/>
                      <a:pt x="3086046" y="2705073"/>
                    </a:cubicBezTo>
                    <a:lnTo>
                      <a:pt x="3278044" y="2705073"/>
                    </a:lnTo>
                    <a:cubicBezTo>
                      <a:pt x="3304554" y="2705073"/>
                      <a:pt x="3326045" y="2683582"/>
                      <a:pt x="3326045" y="2657072"/>
                    </a:cubicBezTo>
                    <a:lnTo>
                      <a:pt x="3326045" y="2465074"/>
                    </a:lnTo>
                    <a:cubicBezTo>
                      <a:pt x="3326045" y="2438564"/>
                      <a:pt x="3304554" y="2417073"/>
                      <a:pt x="3278044" y="2417073"/>
                    </a:cubicBezTo>
                    <a:close/>
                    <a:moveTo>
                      <a:pt x="211757" y="2417073"/>
                    </a:moveTo>
                    <a:cubicBezTo>
                      <a:pt x="185247" y="2417073"/>
                      <a:pt x="163756" y="2438564"/>
                      <a:pt x="163756" y="2465074"/>
                    </a:cubicBezTo>
                    <a:lnTo>
                      <a:pt x="163756" y="2657072"/>
                    </a:lnTo>
                    <a:cubicBezTo>
                      <a:pt x="163756" y="2683582"/>
                      <a:pt x="185247" y="2705073"/>
                      <a:pt x="211757" y="2705073"/>
                    </a:cubicBezTo>
                    <a:lnTo>
                      <a:pt x="403755" y="2705073"/>
                    </a:lnTo>
                    <a:cubicBezTo>
                      <a:pt x="430265" y="2705073"/>
                      <a:pt x="451756" y="2683582"/>
                      <a:pt x="451756" y="2657072"/>
                    </a:cubicBezTo>
                    <a:lnTo>
                      <a:pt x="451756" y="2465074"/>
                    </a:lnTo>
                    <a:cubicBezTo>
                      <a:pt x="451756" y="2438564"/>
                      <a:pt x="430265" y="2417073"/>
                      <a:pt x="403755" y="2417073"/>
                    </a:cubicBezTo>
                    <a:close/>
                    <a:moveTo>
                      <a:pt x="1872516" y="2415464"/>
                    </a:moveTo>
                    <a:cubicBezTo>
                      <a:pt x="1846006" y="2415464"/>
                      <a:pt x="1824515" y="2436955"/>
                      <a:pt x="1824515" y="2463465"/>
                    </a:cubicBezTo>
                    <a:lnTo>
                      <a:pt x="1824515" y="2655463"/>
                    </a:lnTo>
                    <a:cubicBezTo>
                      <a:pt x="1824515" y="2681973"/>
                      <a:pt x="1846006" y="2703464"/>
                      <a:pt x="1872516" y="2703464"/>
                    </a:cubicBezTo>
                    <a:lnTo>
                      <a:pt x="2064514" y="2703464"/>
                    </a:lnTo>
                    <a:cubicBezTo>
                      <a:pt x="2091024" y="2703464"/>
                      <a:pt x="2112515" y="2681973"/>
                      <a:pt x="2112515" y="2655463"/>
                    </a:cubicBezTo>
                    <a:lnTo>
                      <a:pt x="2112515" y="2463465"/>
                    </a:lnTo>
                    <a:cubicBezTo>
                      <a:pt x="2112515" y="2436955"/>
                      <a:pt x="2091024" y="2415464"/>
                      <a:pt x="2064514" y="2415464"/>
                    </a:cubicBezTo>
                    <a:close/>
                    <a:moveTo>
                      <a:pt x="2324630" y="2415463"/>
                    </a:moveTo>
                    <a:cubicBezTo>
                      <a:pt x="2298120" y="2415463"/>
                      <a:pt x="2276629" y="2436954"/>
                      <a:pt x="2276629" y="2463464"/>
                    </a:cubicBezTo>
                    <a:lnTo>
                      <a:pt x="2276629" y="2655462"/>
                    </a:lnTo>
                    <a:cubicBezTo>
                      <a:pt x="2276629" y="2681972"/>
                      <a:pt x="2298120" y="2703463"/>
                      <a:pt x="2324630" y="2703463"/>
                    </a:cubicBezTo>
                    <a:lnTo>
                      <a:pt x="2516628" y="2703463"/>
                    </a:lnTo>
                    <a:cubicBezTo>
                      <a:pt x="2543138" y="2703463"/>
                      <a:pt x="2564629" y="2681972"/>
                      <a:pt x="2564629" y="2655462"/>
                    </a:cubicBezTo>
                    <a:lnTo>
                      <a:pt x="2564629" y="2463464"/>
                    </a:lnTo>
                    <a:cubicBezTo>
                      <a:pt x="2564629" y="2436954"/>
                      <a:pt x="2543138" y="2415463"/>
                      <a:pt x="2516628" y="2415463"/>
                    </a:cubicBezTo>
                    <a:close/>
                    <a:moveTo>
                      <a:pt x="1433583" y="2415463"/>
                    </a:moveTo>
                    <a:cubicBezTo>
                      <a:pt x="1407073" y="2415463"/>
                      <a:pt x="1385582" y="2436954"/>
                      <a:pt x="1385582" y="2463464"/>
                    </a:cubicBezTo>
                    <a:lnTo>
                      <a:pt x="1385582" y="2655462"/>
                    </a:lnTo>
                    <a:cubicBezTo>
                      <a:pt x="1385582" y="2681972"/>
                      <a:pt x="1407073" y="2703463"/>
                      <a:pt x="1433583" y="2703463"/>
                    </a:cubicBezTo>
                    <a:lnTo>
                      <a:pt x="1625581" y="2703463"/>
                    </a:lnTo>
                    <a:cubicBezTo>
                      <a:pt x="1652091" y="2703463"/>
                      <a:pt x="1673582" y="2681972"/>
                      <a:pt x="1673582" y="2655462"/>
                    </a:cubicBezTo>
                    <a:lnTo>
                      <a:pt x="1673582" y="2463464"/>
                    </a:lnTo>
                    <a:cubicBezTo>
                      <a:pt x="1673582" y="2436954"/>
                      <a:pt x="1652091" y="2415463"/>
                      <a:pt x="1625581" y="2415463"/>
                    </a:cubicBezTo>
                    <a:close/>
                    <a:moveTo>
                      <a:pt x="3524979" y="1944291"/>
                    </a:moveTo>
                    <a:cubicBezTo>
                      <a:pt x="3498469" y="1944291"/>
                      <a:pt x="3476978" y="1965782"/>
                      <a:pt x="3476978" y="1992292"/>
                    </a:cubicBezTo>
                    <a:lnTo>
                      <a:pt x="3476978" y="2184290"/>
                    </a:lnTo>
                    <a:cubicBezTo>
                      <a:pt x="3476978" y="2210800"/>
                      <a:pt x="3498469" y="2232291"/>
                      <a:pt x="3524979" y="2232291"/>
                    </a:cubicBezTo>
                    <a:lnTo>
                      <a:pt x="3716977" y="2232291"/>
                    </a:lnTo>
                    <a:cubicBezTo>
                      <a:pt x="3743487" y="2232291"/>
                      <a:pt x="3764978" y="2210800"/>
                      <a:pt x="3764978" y="2184290"/>
                    </a:cubicBezTo>
                    <a:lnTo>
                      <a:pt x="3764978" y="1992292"/>
                    </a:lnTo>
                    <a:cubicBezTo>
                      <a:pt x="3764978" y="1965782"/>
                      <a:pt x="3743487" y="1944291"/>
                      <a:pt x="3716977" y="1944291"/>
                    </a:cubicBezTo>
                    <a:close/>
                    <a:moveTo>
                      <a:pt x="650690" y="1944291"/>
                    </a:moveTo>
                    <a:cubicBezTo>
                      <a:pt x="624180" y="1944291"/>
                      <a:pt x="602689" y="1965782"/>
                      <a:pt x="602689" y="1992292"/>
                    </a:cubicBezTo>
                    <a:lnTo>
                      <a:pt x="602689" y="2184290"/>
                    </a:lnTo>
                    <a:cubicBezTo>
                      <a:pt x="602689" y="2210800"/>
                      <a:pt x="624180" y="2232291"/>
                      <a:pt x="650690" y="2232291"/>
                    </a:cubicBezTo>
                    <a:lnTo>
                      <a:pt x="842688" y="2232291"/>
                    </a:lnTo>
                    <a:cubicBezTo>
                      <a:pt x="869198" y="2232291"/>
                      <a:pt x="890689" y="2210800"/>
                      <a:pt x="890689" y="2184290"/>
                    </a:cubicBezTo>
                    <a:lnTo>
                      <a:pt x="890689" y="1992292"/>
                    </a:lnTo>
                    <a:cubicBezTo>
                      <a:pt x="890689" y="1965782"/>
                      <a:pt x="869198" y="1944291"/>
                      <a:pt x="842688" y="1944291"/>
                    </a:cubicBezTo>
                    <a:close/>
                    <a:moveTo>
                      <a:pt x="3086046" y="1944290"/>
                    </a:moveTo>
                    <a:cubicBezTo>
                      <a:pt x="3059536" y="1944290"/>
                      <a:pt x="3038045" y="1965781"/>
                      <a:pt x="3038045" y="1992291"/>
                    </a:cubicBezTo>
                    <a:lnTo>
                      <a:pt x="3038045" y="2184289"/>
                    </a:lnTo>
                    <a:cubicBezTo>
                      <a:pt x="3038045" y="2210799"/>
                      <a:pt x="3059536" y="2232290"/>
                      <a:pt x="3086046" y="2232290"/>
                    </a:cubicBezTo>
                    <a:lnTo>
                      <a:pt x="3278044" y="2232290"/>
                    </a:lnTo>
                    <a:cubicBezTo>
                      <a:pt x="3304554" y="2232290"/>
                      <a:pt x="3326045" y="2210799"/>
                      <a:pt x="3326045" y="2184289"/>
                    </a:cubicBezTo>
                    <a:lnTo>
                      <a:pt x="3326045" y="1992291"/>
                    </a:lnTo>
                    <a:cubicBezTo>
                      <a:pt x="3326045" y="1965781"/>
                      <a:pt x="3304554" y="1944290"/>
                      <a:pt x="3278044" y="1944290"/>
                    </a:cubicBezTo>
                    <a:close/>
                    <a:moveTo>
                      <a:pt x="211757" y="1944290"/>
                    </a:moveTo>
                    <a:cubicBezTo>
                      <a:pt x="185247" y="1944290"/>
                      <a:pt x="163756" y="1965781"/>
                      <a:pt x="163756" y="1992291"/>
                    </a:cubicBezTo>
                    <a:lnTo>
                      <a:pt x="163756" y="2184289"/>
                    </a:lnTo>
                    <a:cubicBezTo>
                      <a:pt x="163756" y="2210799"/>
                      <a:pt x="185247" y="2232290"/>
                      <a:pt x="211757" y="2232290"/>
                    </a:cubicBezTo>
                    <a:lnTo>
                      <a:pt x="403755" y="2232290"/>
                    </a:lnTo>
                    <a:cubicBezTo>
                      <a:pt x="430265" y="2232290"/>
                      <a:pt x="451756" y="2210799"/>
                      <a:pt x="451756" y="2184289"/>
                    </a:cubicBezTo>
                    <a:lnTo>
                      <a:pt x="451756" y="1992291"/>
                    </a:lnTo>
                    <a:cubicBezTo>
                      <a:pt x="451756" y="1965781"/>
                      <a:pt x="430265" y="1944290"/>
                      <a:pt x="403755" y="1944290"/>
                    </a:cubicBezTo>
                    <a:close/>
                    <a:moveTo>
                      <a:pt x="1872516" y="1944289"/>
                    </a:moveTo>
                    <a:cubicBezTo>
                      <a:pt x="1846006" y="1944289"/>
                      <a:pt x="1824515" y="1965780"/>
                      <a:pt x="1824515" y="1992290"/>
                    </a:cubicBezTo>
                    <a:lnTo>
                      <a:pt x="1824515" y="2184288"/>
                    </a:lnTo>
                    <a:cubicBezTo>
                      <a:pt x="1824515" y="2210798"/>
                      <a:pt x="1846006" y="2232289"/>
                      <a:pt x="1872516" y="2232289"/>
                    </a:cubicBezTo>
                    <a:lnTo>
                      <a:pt x="2064514" y="2232289"/>
                    </a:lnTo>
                    <a:cubicBezTo>
                      <a:pt x="2091024" y="2232289"/>
                      <a:pt x="2112515" y="2210798"/>
                      <a:pt x="2112515" y="2184288"/>
                    </a:cubicBezTo>
                    <a:lnTo>
                      <a:pt x="2112515" y="1992290"/>
                    </a:lnTo>
                    <a:cubicBezTo>
                      <a:pt x="2112515" y="1965780"/>
                      <a:pt x="2091024" y="1944289"/>
                      <a:pt x="2064514" y="1944289"/>
                    </a:cubicBezTo>
                    <a:close/>
                    <a:moveTo>
                      <a:pt x="2324630" y="1944288"/>
                    </a:moveTo>
                    <a:cubicBezTo>
                      <a:pt x="2298120" y="1944288"/>
                      <a:pt x="2276629" y="1965779"/>
                      <a:pt x="2276629" y="1992289"/>
                    </a:cubicBezTo>
                    <a:lnTo>
                      <a:pt x="2276629" y="2184287"/>
                    </a:lnTo>
                    <a:cubicBezTo>
                      <a:pt x="2276629" y="2210797"/>
                      <a:pt x="2298120" y="2232288"/>
                      <a:pt x="2324630" y="2232288"/>
                    </a:cubicBezTo>
                    <a:lnTo>
                      <a:pt x="2516628" y="2232288"/>
                    </a:lnTo>
                    <a:cubicBezTo>
                      <a:pt x="2543138" y="2232288"/>
                      <a:pt x="2564629" y="2210797"/>
                      <a:pt x="2564629" y="2184287"/>
                    </a:cubicBezTo>
                    <a:lnTo>
                      <a:pt x="2564629" y="1992289"/>
                    </a:lnTo>
                    <a:cubicBezTo>
                      <a:pt x="2564629" y="1965779"/>
                      <a:pt x="2543138" y="1944288"/>
                      <a:pt x="2516628" y="1944288"/>
                    </a:cubicBezTo>
                    <a:close/>
                    <a:moveTo>
                      <a:pt x="1433583" y="1944288"/>
                    </a:moveTo>
                    <a:cubicBezTo>
                      <a:pt x="1407073" y="1944288"/>
                      <a:pt x="1385582" y="1965779"/>
                      <a:pt x="1385582" y="1992289"/>
                    </a:cubicBezTo>
                    <a:lnTo>
                      <a:pt x="1385582" y="2184287"/>
                    </a:lnTo>
                    <a:cubicBezTo>
                      <a:pt x="1385582" y="2210797"/>
                      <a:pt x="1407073" y="2232288"/>
                      <a:pt x="1433583" y="2232288"/>
                    </a:cubicBezTo>
                    <a:lnTo>
                      <a:pt x="1625581" y="2232288"/>
                    </a:lnTo>
                    <a:cubicBezTo>
                      <a:pt x="1652091" y="2232288"/>
                      <a:pt x="1673582" y="2210797"/>
                      <a:pt x="1673582" y="2184287"/>
                    </a:cubicBezTo>
                    <a:lnTo>
                      <a:pt x="1673582" y="1992289"/>
                    </a:lnTo>
                    <a:cubicBezTo>
                      <a:pt x="1673582" y="1965779"/>
                      <a:pt x="1652091" y="1944288"/>
                      <a:pt x="1625581" y="1944288"/>
                    </a:cubicBezTo>
                    <a:close/>
                    <a:moveTo>
                      <a:pt x="3524979" y="1471508"/>
                    </a:moveTo>
                    <a:cubicBezTo>
                      <a:pt x="3498469" y="1471508"/>
                      <a:pt x="3476978" y="1492999"/>
                      <a:pt x="3476978" y="1519509"/>
                    </a:cubicBezTo>
                    <a:lnTo>
                      <a:pt x="3476978" y="1711507"/>
                    </a:lnTo>
                    <a:cubicBezTo>
                      <a:pt x="3476978" y="1738017"/>
                      <a:pt x="3498469" y="1759508"/>
                      <a:pt x="3524979" y="1759508"/>
                    </a:cubicBezTo>
                    <a:lnTo>
                      <a:pt x="3716977" y="1759508"/>
                    </a:lnTo>
                    <a:cubicBezTo>
                      <a:pt x="3743487" y="1759508"/>
                      <a:pt x="3764978" y="1738017"/>
                      <a:pt x="3764978" y="1711507"/>
                    </a:cubicBezTo>
                    <a:lnTo>
                      <a:pt x="3764978" y="1519509"/>
                    </a:lnTo>
                    <a:cubicBezTo>
                      <a:pt x="3764978" y="1492999"/>
                      <a:pt x="3743487" y="1471508"/>
                      <a:pt x="3716977" y="1471508"/>
                    </a:cubicBezTo>
                    <a:close/>
                    <a:moveTo>
                      <a:pt x="650690" y="1471508"/>
                    </a:moveTo>
                    <a:cubicBezTo>
                      <a:pt x="624180" y="1471508"/>
                      <a:pt x="602689" y="1492999"/>
                      <a:pt x="602689" y="1519509"/>
                    </a:cubicBezTo>
                    <a:lnTo>
                      <a:pt x="602689" y="1711507"/>
                    </a:lnTo>
                    <a:cubicBezTo>
                      <a:pt x="602689" y="1738017"/>
                      <a:pt x="624180" y="1759508"/>
                      <a:pt x="650690" y="1759508"/>
                    </a:cubicBezTo>
                    <a:lnTo>
                      <a:pt x="842688" y="1759508"/>
                    </a:lnTo>
                    <a:cubicBezTo>
                      <a:pt x="869198" y="1759508"/>
                      <a:pt x="890689" y="1738017"/>
                      <a:pt x="890689" y="1711507"/>
                    </a:cubicBezTo>
                    <a:lnTo>
                      <a:pt x="890689" y="1519509"/>
                    </a:lnTo>
                    <a:cubicBezTo>
                      <a:pt x="890689" y="1492999"/>
                      <a:pt x="869198" y="1471508"/>
                      <a:pt x="842688" y="1471508"/>
                    </a:cubicBezTo>
                    <a:close/>
                    <a:moveTo>
                      <a:pt x="3086046" y="1471507"/>
                    </a:moveTo>
                    <a:cubicBezTo>
                      <a:pt x="3059536" y="1471507"/>
                      <a:pt x="3038045" y="1492998"/>
                      <a:pt x="3038045" y="1519508"/>
                    </a:cubicBezTo>
                    <a:lnTo>
                      <a:pt x="3038045" y="1711506"/>
                    </a:lnTo>
                    <a:cubicBezTo>
                      <a:pt x="3038045" y="1738016"/>
                      <a:pt x="3059536" y="1759507"/>
                      <a:pt x="3086046" y="1759507"/>
                    </a:cubicBezTo>
                    <a:lnTo>
                      <a:pt x="3278044" y="1759507"/>
                    </a:lnTo>
                    <a:cubicBezTo>
                      <a:pt x="3304554" y="1759507"/>
                      <a:pt x="3326045" y="1738016"/>
                      <a:pt x="3326045" y="1711506"/>
                    </a:cubicBezTo>
                    <a:lnTo>
                      <a:pt x="3326045" y="1519508"/>
                    </a:lnTo>
                    <a:cubicBezTo>
                      <a:pt x="3326045" y="1492998"/>
                      <a:pt x="3304554" y="1471507"/>
                      <a:pt x="3278044" y="1471507"/>
                    </a:cubicBezTo>
                    <a:close/>
                    <a:moveTo>
                      <a:pt x="211757" y="1471507"/>
                    </a:moveTo>
                    <a:cubicBezTo>
                      <a:pt x="185247" y="1471507"/>
                      <a:pt x="163756" y="1492998"/>
                      <a:pt x="163756" y="1519508"/>
                    </a:cubicBezTo>
                    <a:lnTo>
                      <a:pt x="163756" y="1711506"/>
                    </a:lnTo>
                    <a:cubicBezTo>
                      <a:pt x="163756" y="1738016"/>
                      <a:pt x="185247" y="1759507"/>
                      <a:pt x="211757" y="1759507"/>
                    </a:cubicBezTo>
                    <a:lnTo>
                      <a:pt x="403755" y="1759507"/>
                    </a:lnTo>
                    <a:cubicBezTo>
                      <a:pt x="430265" y="1759507"/>
                      <a:pt x="451756" y="1738016"/>
                      <a:pt x="451756" y="1711506"/>
                    </a:cubicBezTo>
                    <a:lnTo>
                      <a:pt x="451756" y="1519508"/>
                    </a:lnTo>
                    <a:cubicBezTo>
                      <a:pt x="451756" y="1492998"/>
                      <a:pt x="430265" y="1471507"/>
                      <a:pt x="403755" y="1471507"/>
                    </a:cubicBezTo>
                    <a:close/>
                    <a:moveTo>
                      <a:pt x="1872516" y="1471506"/>
                    </a:moveTo>
                    <a:cubicBezTo>
                      <a:pt x="1846006" y="1471506"/>
                      <a:pt x="1824515" y="1492997"/>
                      <a:pt x="1824515" y="1519507"/>
                    </a:cubicBezTo>
                    <a:lnTo>
                      <a:pt x="1824515" y="1711505"/>
                    </a:lnTo>
                    <a:cubicBezTo>
                      <a:pt x="1824515" y="1738015"/>
                      <a:pt x="1846006" y="1759506"/>
                      <a:pt x="1872516" y="1759506"/>
                    </a:cubicBezTo>
                    <a:lnTo>
                      <a:pt x="2064514" y="1759506"/>
                    </a:lnTo>
                    <a:cubicBezTo>
                      <a:pt x="2091024" y="1759506"/>
                      <a:pt x="2112515" y="1738015"/>
                      <a:pt x="2112515" y="1711505"/>
                    </a:cubicBezTo>
                    <a:lnTo>
                      <a:pt x="2112515" y="1519507"/>
                    </a:lnTo>
                    <a:cubicBezTo>
                      <a:pt x="2112515" y="1492997"/>
                      <a:pt x="2091024" y="1471506"/>
                      <a:pt x="2064514" y="1471506"/>
                    </a:cubicBezTo>
                    <a:close/>
                    <a:moveTo>
                      <a:pt x="2324630" y="1471505"/>
                    </a:moveTo>
                    <a:cubicBezTo>
                      <a:pt x="2298120" y="1471505"/>
                      <a:pt x="2276629" y="1492996"/>
                      <a:pt x="2276629" y="1519506"/>
                    </a:cubicBezTo>
                    <a:lnTo>
                      <a:pt x="2276629" y="1711504"/>
                    </a:lnTo>
                    <a:cubicBezTo>
                      <a:pt x="2276629" y="1738014"/>
                      <a:pt x="2298120" y="1759505"/>
                      <a:pt x="2324630" y="1759505"/>
                    </a:cubicBezTo>
                    <a:lnTo>
                      <a:pt x="2516628" y="1759505"/>
                    </a:lnTo>
                    <a:cubicBezTo>
                      <a:pt x="2543138" y="1759505"/>
                      <a:pt x="2564629" y="1738014"/>
                      <a:pt x="2564629" y="1711504"/>
                    </a:cubicBezTo>
                    <a:lnTo>
                      <a:pt x="2564629" y="1519506"/>
                    </a:lnTo>
                    <a:cubicBezTo>
                      <a:pt x="2564629" y="1492996"/>
                      <a:pt x="2543138" y="1471505"/>
                      <a:pt x="2516628" y="1471505"/>
                    </a:cubicBezTo>
                    <a:close/>
                    <a:moveTo>
                      <a:pt x="1433583" y="1471505"/>
                    </a:moveTo>
                    <a:cubicBezTo>
                      <a:pt x="1407073" y="1471505"/>
                      <a:pt x="1385582" y="1492996"/>
                      <a:pt x="1385582" y="1519506"/>
                    </a:cubicBezTo>
                    <a:lnTo>
                      <a:pt x="1385582" y="1711504"/>
                    </a:lnTo>
                    <a:cubicBezTo>
                      <a:pt x="1385582" y="1738014"/>
                      <a:pt x="1407073" y="1759505"/>
                      <a:pt x="1433583" y="1759505"/>
                    </a:cubicBezTo>
                    <a:lnTo>
                      <a:pt x="1625581" y="1759505"/>
                    </a:lnTo>
                    <a:cubicBezTo>
                      <a:pt x="1652091" y="1759505"/>
                      <a:pt x="1673582" y="1738014"/>
                      <a:pt x="1673582" y="1711504"/>
                    </a:cubicBezTo>
                    <a:lnTo>
                      <a:pt x="1673582" y="1519506"/>
                    </a:lnTo>
                    <a:cubicBezTo>
                      <a:pt x="1673582" y="1492996"/>
                      <a:pt x="1652091" y="1471505"/>
                      <a:pt x="1625581" y="1471505"/>
                    </a:cubicBezTo>
                    <a:close/>
                    <a:moveTo>
                      <a:pt x="2832612" y="1192259"/>
                    </a:moveTo>
                    <a:lnTo>
                      <a:pt x="3984740" y="1192259"/>
                    </a:lnTo>
                    <a:lnTo>
                      <a:pt x="3984740" y="3960440"/>
                    </a:lnTo>
                    <a:lnTo>
                      <a:pt x="2832612" y="3960440"/>
                    </a:lnTo>
                    <a:close/>
                    <a:moveTo>
                      <a:pt x="0" y="1192259"/>
                    </a:moveTo>
                    <a:lnTo>
                      <a:pt x="1104420" y="1192259"/>
                    </a:lnTo>
                    <a:lnTo>
                      <a:pt x="1104420" y="3960440"/>
                    </a:lnTo>
                    <a:lnTo>
                      <a:pt x="0" y="3960440"/>
                    </a:lnTo>
                    <a:close/>
                    <a:moveTo>
                      <a:pt x="1819228" y="288032"/>
                    </a:moveTo>
                    <a:lnTo>
                      <a:pt x="1819228" y="590858"/>
                    </a:lnTo>
                    <a:lnTo>
                      <a:pt x="1516402" y="590858"/>
                    </a:lnTo>
                    <a:lnTo>
                      <a:pt x="1516402" y="889433"/>
                    </a:lnTo>
                    <a:lnTo>
                      <a:pt x="1819228" y="889433"/>
                    </a:lnTo>
                    <a:lnTo>
                      <a:pt x="1819228" y="1192259"/>
                    </a:lnTo>
                    <a:lnTo>
                      <a:pt x="2117803" y="1192259"/>
                    </a:lnTo>
                    <a:lnTo>
                      <a:pt x="2117803" y="889433"/>
                    </a:lnTo>
                    <a:lnTo>
                      <a:pt x="2420629" y="889433"/>
                    </a:lnTo>
                    <a:lnTo>
                      <a:pt x="2420629" y="590858"/>
                    </a:lnTo>
                    <a:lnTo>
                      <a:pt x="2117803" y="590858"/>
                    </a:lnTo>
                    <a:lnTo>
                      <a:pt x="2117803" y="288032"/>
                    </a:lnTo>
                    <a:close/>
                    <a:moveTo>
                      <a:pt x="1201775" y="0"/>
                    </a:moveTo>
                    <a:lnTo>
                      <a:pt x="2735258" y="0"/>
                    </a:lnTo>
                    <a:lnTo>
                      <a:pt x="2735258" y="3960440"/>
                    </a:lnTo>
                    <a:lnTo>
                      <a:pt x="1201775" y="396044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4" name="Round Same Side Corner Rectangle 3">
                <a:extLst>
                  <a:ext uri="{FF2B5EF4-FFF2-40B4-BE49-F238E27FC236}">
                    <a16:creationId xmlns:a16="http://schemas.microsoft.com/office/drawing/2014/main" id="{B3835ED4-2E0A-44D4-835D-1AA5166E64F0}"/>
                  </a:ext>
                </a:extLst>
              </p:cNvPr>
              <p:cNvSpPr/>
              <p:nvPr/>
            </p:nvSpPr>
            <p:spPr>
              <a:xfrm>
                <a:off x="4840369" y="1208505"/>
                <a:ext cx="313419" cy="205786"/>
              </a:xfrm>
              <a:custGeom>
                <a:avLst/>
                <a:gdLst/>
                <a:ahLst/>
                <a:cxnLst/>
                <a:rect l="l" t="t" r="r" b="b"/>
                <a:pathLst>
                  <a:path w="3948136" h="2592287">
                    <a:moveTo>
                      <a:pt x="658036" y="1188131"/>
                    </a:moveTo>
                    <a:lnTo>
                      <a:pt x="1067865" y="1188131"/>
                    </a:lnTo>
                    <a:cubicBezTo>
                      <a:pt x="1127518" y="1188131"/>
                      <a:pt x="1175877" y="1236490"/>
                      <a:pt x="1175877" y="1296143"/>
                    </a:cubicBezTo>
                    <a:lnTo>
                      <a:pt x="1175877" y="1404155"/>
                    </a:lnTo>
                    <a:lnTo>
                      <a:pt x="550024" y="1404155"/>
                    </a:lnTo>
                    <a:lnTo>
                      <a:pt x="550024" y="1296143"/>
                    </a:lnTo>
                    <a:cubicBezTo>
                      <a:pt x="550024" y="1236490"/>
                      <a:pt x="598383" y="1188131"/>
                      <a:pt x="658036" y="1188131"/>
                    </a:cubicBezTo>
                    <a:close/>
                    <a:moveTo>
                      <a:pt x="1643930" y="756083"/>
                    </a:moveTo>
                    <a:lnTo>
                      <a:pt x="3084090" y="756083"/>
                    </a:lnTo>
                    <a:cubicBezTo>
                      <a:pt x="3263050" y="756083"/>
                      <a:pt x="3408126" y="901159"/>
                      <a:pt x="3408126" y="1080119"/>
                    </a:cubicBezTo>
                    <a:lnTo>
                      <a:pt x="3408126" y="1404155"/>
                    </a:lnTo>
                    <a:lnTo>
                      <a:pt x="1319894" y="1404155"/>
                    </a:lnTo>
                    <a:lnTo>
                      <a:pt x="1319894" y="1080119"/>
                    </a:lnTo>
                    <a:cubicBezTo>
                      <a:pt x="1319894" y="901159"/>
                      <a:pt x="1464970" y="756083"/>
                      <a:pt x="1643930" y="756083"/>
                    </a:cubicBezTo>
                    <a:close/>
                    <a:moveTo>
                      <a:pt x="869386" y="585928"/>
                    </a:moveTo>
                    <a:cubicBezTo>
                      <a:pt x="1011160" y="585928"/>
                      <a:pt x="1126090" y="700858"/>
                      <a:pt x="1126090" y="842632"/>
                    </a:cubicBezTo>
                    <a:cubicBezTo>
                      <a:pt x="1126090" y="984406"/>
                      <a:pt x="1011160" y="1099336"/>
                      <a:pt x="869386" y="1099336"/>
                    </a:cubicBezTo>
                    <a:cubicBezTo>
                      <a:pt x="727612" y="1099336"/>
                      <a:pt x="612682" y="984406"/>
                      <a:pt x="612682" y="842632"/>
                    </a:cubicBezTo>
                    <a:cubicBezTo>
                      <a:pt x="612682" y="700858"/>
                      <a:pt x="727612" y="585928"/>
                      <a:pt x="869386" y="585928"/>
                    </a:cubicBezTo>
                    <a:close/>
                    <a:moveTo>
                      <a:pt x="130829" y="0"/>
                    </a:moveTo>
                    <a:lnTo>
                      <a:pt x="337171" y="0"/>
                    </a:lnTo>
                    <a:cubicBezTo>
                      <a:pt x="409426" y="0"/>
                      <a:pt x="468000" y="58574"/>
                      <a:pt x="468000" y="130829"/>
                    </a:cubicBezTo>
                    <a:lnTo>
                      <a:pt x="468000" y="1512169"/>
                    </a:lnTo>
                    <a:lnTo>
                      <a:pt x="3480134" y="1512169"/>
                    </a:lnTo>
                    <a:lnTo>
                      <a:pt x="3480134" y="743121"/>
                    </a:lnTo>
                    <a:cubicBezTo>
                      <a:pt x="3480134" y="670866"/>
                      <a:pt x="3538708" y="612292"/>
                      <a:pt x="3610963" y="612292"/>
                    </a:cubicBezTo>
                    <a:lnTo>
                      <a:pt x="3817305" y="612292"/>
                    </a:lnTo>
                    <a:cubicBezTo>
                      <a:pt x="3889560" y="612292"/>
                      <a:pt x="3948134" y="670866"/>
                      <a:pt x="3948134" y="743121"/>
                    </a:cubicBezTo>
                    <a:lnTo>
                      <a:pt x="3948134" y="1512169"/>
                    </a:lnTo>
                    <a:lnTo>
                      <a:pt x="3948136" y="1512169"/>
                    </a:lnTo>
                    <a:lnTo>
                      <a:pt x="3948136" y="1980169"/>
                    </a:lnTo>
                    <a:lnTo>
                      <a:pt x="3948134" y="1980169"/>
                    </a:lnTo>
                    <a:lnTo>
                      <a:pt x="3948134" y="2592287"/>
                    </a:lnTo>
                    <a:lnTo>
                      <a:pt x="3480134" y="2592287"/>
                    </a:lnTo>
                    <a:lnTo>
                      <a:pt x="3480134" y="1980169"/>
                    </a:lnTo>
                    <a:lnTo>
                      <a:pt x="468000" y="1980169"/>
                    </a:lnTo>
                    <a:lnTo>
                      <a:pt x="468000" y="2592287"/>
                    </a:lnTo>
                    <a:lnTo>
                      <a:pt x="0" y="2592287"/>
                    </a:lnTo>
                    <a:lnTo>
                      <a:pt x="0" y="130829"/>
                    </a:lnTo>
                    <a:cubicBezTo>
                      <a:pt x="0" y="58574"/>
                      <a:pt x="58574" y="0"/>
                      <a:pt x="130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5" name="Round Same Side Corner Rectangle 41">
                <a:extLst>
                  <a:ext uri="{FF2B5EF4-FFF2-40B4-BE49-F238E27FC236}">
                    <a16:creationId xmlns:a16="http://schemas.microsoft.com/office/drawing/2014/main" id="{C2936C43-42B8-4D25-9766-6708D21409D9}"/>
                  </a:ext>
                </a:extLst>
              </p:cNvPr>
              <p:cNvSpPr/>
              <p:nvPr/>
            </p:nvSpPr>
            <p:spPr>
              <a:xfrm rot="18900000">
                <a:off x="4931367" y="696684"/>
                <a:ext cx="326741" cy="325067"/>
              </a:xfrm>
              <a:custGeom>
                <a:avLst/>
                <a:gdLst/>
                <a:ahLst/>
                <a:cxnLst/>
                <a:rect l="l" t="t" r="r" b="b"/>
                <a:pathLst>
                  <a:path w="5013893" h="4988198">
                    <a:moveTo>
                      <a:pt x="2478390" y="2611081"/>
                    </a:moveTo>
                    <a:cubicBezTo>
                      <a:pt x="2457771" y="2592409"/>
                      <a:pt x="2429286" y="2580859"/>
                      <a:pt x="2397823" y="2580860"/>
                    </a:cubicBezTo>
                    <a:cubicBezTo>
                      <a:pt x="2334895" y="2580860"/>
                      <a:pt x="2283883" y="2627055"/>
                      <a:pt x="2283883" y="2684041"/>
                    </a:cubicBezTo>
                    <a:cubicBezTo>
                      <a:pt x="2283883" y="2741026"/>
                      <a:pt x="2334895" y="2787222"/>
                      <a:pt x="2397823" y="2787222"/>
                    </a:cubicBezTo>
                    <a:cubicBezTo>
                      <a:pt x="2460750" y="2787222"/>
                      <a:pt x="2511762" y="2741027"/>
                      <a:pt x="2511762" y="2684041"/>
                    </a:cubicBezTo>
                    <a:cubicBezTo>
                      <a:pt x="2511762" y="2655548"/>
                      <a:pt x="2499009" y="2629752"/>
                      <a:pt x="2478390" y="2611081"/>
                    </a:cubicBezTo>
                    <a:close/>
                    <a:moveTo>
                      <a:pt x="3181089" y="3310648"/>
                    </a:moveTo>
                    <a:lnTo>
                      <a:pt x="3181089" y="4278147"/>
                    </a:lnTo>
                    <a:cubicBezTo>
                      <a:pt x="3181089" y="4670297"/>
                      <a:pt x="2863188" y="4988198"/>
                      <a:pt x="2471038" y="4988198"/>
                    </a:cubicBezTo>
                    <a:lnTo>
                      <a:pt x="2466851" y="4988198"/>
                    </a:lnTo>
                    <a:cubicBezTo>
                      <a:pt x="2074701" y="4988198"/>
                      <a:pt x="1756800" y="4670297"/>
                      <a:pt x="1756800" y="4278147"/>
                    </a:cubicBezTo>
                    <a:lnTo>
                      <a:pt x="1756800" y="3310649"/>
                    </a:lnTo>
                    <a:close/>
                    <a:moveTo>
                      <a:pt x="2478390" y="2244919"/>
                    </a:moveTo>
                    <a:cubicBezTo>
                      <a:pt x="2457771" y="2226247"/>
                      <a:pt x="2429286" y="2214698"/>
                      <a:pt x="2397822" y="2214698"/>
                    </a:cubicBezTo>
                    <a:cubicBezTo>
                      <a:pt x="2334895" y="2214698"/>
                      <a:pt x="2283883" y="2260894"/>
                      <a:pt x="2283883" y="2317879"/>
                    </a:cubicBezTo>
                    <a:cubicBezTo>
                      <a:pt x="2283883" y="2374865"/>
                      <a:pt x="2334895" y="2421060"/>
                      <a:pt x="2397823" y="2421060"/>
                    </a:cubicBezTo>
                    <a:cubicBezTo>
                      <a:pt x="2460750" y="2421060"/>
                      <a:pt x="2511762" y="2374865"/>
                      <a:pt x="2511762" y="2317879"/>
                    </a:cubicBezTo>
                    <a:cubicBezTo>
                      <a:pt x="2511762" y="2289386"/>
                      <a:pt x="2499009" y="2263591"/>
                      <a:pt x="2478390" y="2244919"/>
                    </a:cubicBezTo>
                    <a:close/>
                    <a:moveTo>
                      <a:pt x="2883802" y="2611081"/>
                    </a:moveTo>
                    <a:cubicBezTo>
                      <a:pt x="2863183" y="2592409"/>
                      <a:pt x="2834698" y="2580860"/>
                      <a:pt x="2803234" y="2580860"/>
                    </a:cubicBezTo>
                    <a:cubicBezTo>
                      <a:pt x="2740307" y="2580860"/>
                      <a:pt x="2689295" y="2627055"/>
                      <a:pt x="2689295" y="2684041"/>
                    </a:cubicBezTo>
                    <a:cubicBezTo>
                      <a:pt x="2689295" y="2741027"/>
                      <a:pt x="2740307" y="2787222"/>
                      <a:pt x="2803234" y="2787222"/>
                    </a:cubicBezTo>
                    <a:cubicBezTo>
                      <a:pt x="2866162" y="2787222"/>
                      <a:pt x="2917174" y="2741027"/>
                      <a:pt x="2917174" y="2684041"/>
                    </a:cubicBezTo>
                    <a:cubicBezTo>
                      <a:pt x="2917174" y="2655548"/>
                      <a:pt x="2904421" y="2629753"/>
                      <a:pt x="2883802" y="2611081"/>
                    </a:cubicBezTo>
                    <a:close/>
                    <a:moveTo>
                      <a:pt x="2883802" y="2244919"/>
                    </a:moveTo>
                    <a:cubicBezTo>
                      <a:pt x="2863183" y="2226247"/>
                      <a:pt x="2834698" y="2214698"/>
                      <a:pt x="2803234" y="2214698"/>
                    </a:cubicBezTo>
                    <a:cubicBezTo>
                      <a:pt x="2740307" y="2214698"/>
                      <a:pt x="2689295" y="2260893"/>
                      <a:pt x="2689295" y="2317879"/>
                    </a:cubicBezTo>
                    <a:cubicBezTo>
                      <a:pt x="2689295" y="2374865"/>
                      <a:pt x="2740307" y="2421060"/>
                      <a:pt x="2803234" y="2421060"/>
                    </a:cubicBezTo>
                    <a:cubicBezTo>
                      <a:pt x="2866162" y="2421060"/>
                      <a:pt x="2917174" y="2374865"/>
                      <a:pt x="2917174" y="2317879"/>
                    </a:cubicBezTo>
                    <a:cubicBezTo>
                      <a:pt x="2917174" y="2289386"/>
                      <a:pt x="2904421" y="2263591"/>
                      <a:pt x="2883802" y="2244919"/>
                    </a:cubicBezTo>
                    <a:close/>
                    <a:moveTo>
                      <a:pt x="3090277" y="2137135"/>
                    </a:moveTo>
                    <a:cubicBezTo>
                      <a:pt x="3115489" y="2159966"/>
                      <a:pt x="3131082" y="2191507"/>
                      <a:pt x="3131082" y="2226346"/>
                    </a:cubicBezTo>
                    <a:lnTo>
                      <a:pt x="3131083" y="2730981"/>
                    </a:lnTo>
                    <a:cubicBezTo>
                      <a:pt x="3131083" y="2800659"/>
                      <a:pt x="3068708" y="2857144"/>
                      <a:pt x="2991765" y="2857144"/>
                    </a:cubicBezTo>
                    <a:lnTo>
                      <a:pt x="2178629" y="2857144"/>
                    </a:lnTo>
                    <a:cubicBezTo>
                      <a:pt x="2101685" y="2857144"/>
                      <a:pt x="2039311" y="2800659"/>
                      <a:pt x="2039311" y="2730981"/>
                    </a:cubicBezTo>
                    <a:lnTo>
                      <a:pt x="2039311" y="2226346"/>
                    </a:lnTo>
                    <a:cubicBezTo>
                      <a:pt x="2039311" y="2156668"/>
                      <a:pt x="2101685" y="2100183"/>
                      <a:pt x="2178628" y="2100183"/>
                    </a:cubicBezTo>
                    <a:lnTo>
                      <a:pt x="2991765" y="2100183"/>
                    </a:lnTo>
                    <a:cubicBezTo>
                      <a:pt x="3030237" y="2100183"/>
                      <a:pt x="3065066" y="2114305"/>
                      <a:pt x="3090277" y="2137135"/>
                    </a:cubicBezTo>
                    <a:close/>
                    <a:moveTo>
                      <a:pt x="3259975" y="2022388"/>
                    </a:moveTo>
                    <a:cubicBezTo>
                      <a:pt x="3226293" y="1991887"/>
                      <a:pt x="3179761" y="1973021"/>
                      <a:pt x="3128364" y="1973021"/>
                    </a:cubicBezTo>
                    <a:lnTo>
                      <a:pt x="2042028" y="1973021"/>
                    </a:lnTo>
                    <a:cubicBezTo>
                      <a:pt x="1939234" y="1973021"/>
                      <a:pt x="1855902" y="2048484"/>
                      <a:pt x="1855903" y="2141571"/>
                    </a:cubicBezTo>
                    <a:lnTo>
                      <a:pt x="1855903" y="2815756"/>
                    </a:lnTo>
                    <a:cubicBezTo>
                      <a:pt x="1855902" y="2908843"/>
                      <a:pt x="1939234" y="2984307"/>
                      <a:pt x="2042028" y="2984307"/>
                    </a:cubicBezTo>
                    <a:lnTo>
                      <a:pt x="3128364" y="2984307"/>
                    </a:lnTo>
                    <a:cubicBezTo>
                      <a:pt x="3231158" y="2984307"/>
                      <a:pt x="3314490" y="2908843"/>
                      <a:pt x="3314489" y="2815756"/>
                    </a:cubicBezTo>
                    <a:lnTo>
                      <a:pt x="3314490" y="2141572"/>
                    </a:lnTo>
                    <a:cubicBezTo>
                      <a:pt x="3314490" y="2095028"/>
                      <a:pt x="3293657" y="2052890"/>
                      <a:pt x="3259975" y="2022388"/>
                    </a:cubicBezTo>
                    <a:close/>
                    <a:moveTo>
                      <a:pt x="2951580" y="207969"/>
                    </a:moveTo>
                    <a:cubicBezTo>
                      <a:pt x="3080074" y="336463"/>
                      <a:pt x="3159549" y="513976"/>
                      <a:pt x="3159549" y="710051"/>
                    </a:cubicBezTo>
                    <a:lnTo>
                      <a:pt x="3159549" y="1677549"/>
                    </a:lnTo>
                    <a:lnTo>
                      <a:pt x="1735260" y="1677549"/>
                    </a:lnTo>
                    <a:lnTo>
                      <a:pt x="1735260" y="710051"/>
                    </a:lnTo>
                    <a:cubicBezTo>
                      <a:pt x="1735260" y="317901"/>
                      <a:pt x="2053161" y="0"/>
                      <a:pt x="2445311" y="0"/>
                    </a:cubicBezTo>
                    <a:lnTo>
                      <a:pt x="2449498" y="0"/>
                    </a:lnTo>
                    <a:cubicBezTo>
                      <a:pt x="2645573" y="0"/>
                      <a:pt x="2823086" y="79475"/>
                      <a:pt x="2951580" y="207969"/>
                    </a:cubicBezTo>
                    <a:close/>
                    <a:moveTo>
                      <a:pt x="4788706" y="1962817"/>
                    </a:moveTo>
                    <a:cubicBezTo>
                      <a:pt x="4927838" y="2088812"/>
                      <a:pt x="5013893" y="2262872"/>
                      <a:pt x="5013893" y="2455134"/>
                    </a:cubicBezTo>
                    <a:lnTo>
                      <a:pt x="5013893" y="2507346"/>
                    </a:lnTo>
                    <a:cubicBezTo>
                      <a:pt x="5013893" y="2891869"/>
                      <a:pt x="4669673" y="3203587"/>
                      <a:pt x="4245056" y="3203587"/>
                    </a:cubicBezTo>
                    <a:lnTo>
                      <a:pt x="768837" y="3203587"/>
                    </a:lnTo>
                    <a:cubicBezTo>
                      <a:pt x="344220" y="3203587"/>
                      <a:pt x="0" y="2891869"/>
                      <a:pt x="0" y="2507346"/>
                    </a:cubicBezTo>
                    <a:lnTo>
                      <a:pt x="0" y="2455134"/>
                    </a:lnTo>
                    <a:cubicBezTo>
                      <a:pt x="0" y="2070610"/>
                      <a:pt x="344220" y="1758893"/>
                      <a:pt x="768837" y="1758893"/>
                    </a:cubicBezTo>
                    <a:lnTo>
                      <a:pt x="4245056" y="1758893"/>
                    </a:lnTo>
                    <a:cubicBezTo>
                      <a:pt x="4457364" y="1758892"/>
                      <a:pt x="4649573" y="1836822"/>
                      <a:pt x="4788706" y="196281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6" name="Donut 1">
                <a:extLst>
                  <a:ext uri="{FF2B5EF4-FFF2-40B4-BE49-F238E27FC236}">
                    <a16:creationId xmlns:a16="http://schemas.microsoft.com/office/drawing/2014/main" id="{CDE97BF4-E18B-45A6-908F-D75428F5D446}"/>
                  </a:ext>
                </a:extLst>
              </p:cNvPr>
              <p:cNvSpPr/>
              <p:nvPr/>
            </p:nvSpPr>
            <p:spPr>
              <a:xfrm>
                <a:off x="3783039" y="765645"/>
                <a:ext cx="279267" cy="309475"/>
              </a:xfrm>
              <a:custGeom>
                <a:avLst/>
                <a:gdLst/>
                <a:ahLst/>
                <a:cxnLst/>
                <a:rect l="l" t="t" r="r" b="b"/>
                <a:pathLst>
                  <a:path w="3573863" h="3960440">
                    <a:moveTo>
                      <a:pt x="1778235" y="2854144"/>
                    </a:moveTo>
                    <a:cubicBezTo>
                      <a:pt x="1630806" y="2921039"/>
                      <a:pt x="1485756" y="2976063"/>
                      <a:pt x="1346395" y="3019665"/>
                    </a:cubicBezTo>
                    <a:cubicBezTo>
                      <a:pt x="1449229" y="3443341"/>
                      <a:pt x="1614264" y="3717505"/>
                      <a:pt x="1800200" y="3717505"/>
                    </a:cubicBezTo>
                    <a:cubicBezTo>
                      <a:pt x="1981797" y="3717505"/>
                      <a:pt x="2143458" y="3455988"/>
                      <a:pt x="2246629" y="3049019"/>
                    </a:cubicBezTo>
                    <a:cubicBezTo>
                      <a:pt x="2095629" y="2998005"/>
                      <a:pt x="1938082" y="2933129"/>
                      <a:pt x="1778235" y="2854144"/>
                    </a:cubicBezTo>
                    <a:close/>
                    <a:moveTo>
                      <a:pt x="1266675" y="2564179"/>
                    </a:moveTo>
                    <a:lnTo>
                      <a:pt x="1299457" y="2790710"/>
                    </a:lnTo>
                    <a:cubicBezTo>
                      <a:pt x="1367662" y="2767618"/>
                      <a:pt x="1437614" y="2740949"/>
                      <a:pt x="1508914" y="2711076"/>
                    </a:cubicBezTo>
                    <a:cubicBezTo>
                      <a:pt x="1464441" y="2687582"/>
                      <a:pt x="1420733" y="2661738"/>
                      <a:pt x="1377054" y="2634978"/>
                    </a:cubicBezTo>
                    <a:close/>
                    <a:moveTo>
                      <a:pt x="2333774" y="2560277"/>
                    </a:moveTo>
                    <a:cubicBezTo>
                      <a:pt x="2295625" y="2584830"/>
                      <a:pt x="2256319" y="2608268"/>
                      <a:pt x="2216371" y="2631332"/>
                    </a:cubicBezTo>
                    <a:lnTo>
                      <a:pt x="2055143" y="2720029"/>
                    </a:lnTo>
                    <a:cubicBezTo>
                      <a:pt x="2137322" y="2758240"/>
                      <a:pt x="2218112" y="2791558"/>
                      <a:pt x="2296361" y="2820732"/>
                    </a:cubicBezTo>
                    <a:cubicBezTo>
                      <a:pt x="2311421" y="2737872"/>
                      <a:pt x="2324309" y="2650858"/>
                      <a:pt x="2333774" y="2560277"/>
                    </a:cubicBezTo>
                    <a:close/>
                    <a:moveTo>
                      <a:pt x="2938347" y="2115420"/>
                    </a:moveTo>
                    <a:cubicBezTo>
                      <a:pt x="2833874" y="2209266"/>
                      <a:pt x="2717689" y="2301450"/>
                      <a:pt x="2591514" y="2390104"/>
                    </a:cubicBezTo>
                    <a:cubicBezTo>
                      <a:pt x="2577332" y="2568819"/>
                      <a:pt x="2551964" y="2738541"/>
                      <a:pt x="2518016" y="2895802"/>
                    </a:cubicBezTo>
                    <a:cubicBezTo>
                      <a:pt x="2567345" y="2910267"/>
                      <a:pt x="2615150" y="2922759"/>
                      <a:pt x="2661232" y="2933072"/>
                    </a:cubicBezTo>
                    <a:cubicBezTo>
                      <a:pt x="2712976" y="2857644"/>
                      <a:pt x="2799843" y="2808312"/>
                      <a:pt x="2898232" y="2808312"/>
                    </a:cubicBezTo>
                    <a:cubicBezTo>
                      <a:pt x="3002730" y="2808312"/>
                      <a:pt x="3094231" y="2863960"/>
                      <a:pt x="3143840" y="2947770"/>
                    </a:cubicBezTo>
                    <a:cubicBezTo>
                      <a:pt x="3206751" y="2930092"/>
                      <a:pt x="3253488" y="2897708"/>
                      <a:pt x="3281582" y="2851851"/>
                    </a:cubicBezTo>
                    <a:cubicBezTo>
                      <a:pt x="3377140" y="2695873"/>
                      <a:pt x="3235870" y="2418527"/>
                      <a:pt x="2938347" y="2115420"/>
                    </a:cubicBezTo>
                    <a:close/>
                    <a:moveTo>
                      <a:pt x="653371" y="2086408"/>
                    </a:moveTo>
                    <a:cubicBezTo>
                      <a:pt x="358768" y="2375931"/>
                      <a:pt x="216958" y="2642817"/>
                      <a:pt x="306838" y="2798494"/>
                    </a:cubicBezTo>
                    <a:cubicBezTo>
                      <a:pt x="395033" y="2951251"/>
                      <a:pt x="687498" y="2964353"/>
                      <a:pt x="1074605" y="2860911"/>
                    </a:cubicBezTo>
                    <a:cubicBezTo>
                      <a:pt x="1044150" y="2711390"/>
                      <a:pt x="1021245" y="2551128"/>
                      <a:pt x="1007054" y="2383079"/>
                    </a:cubicBezTo>
                    <a:cubicBezTo>
                      <a:pt x="877997" y="2286402"/>
                      <a:pt x="759493" y="2186798"/>
                      <a:pt x="653371" y="2086408"/>
                    </a:cubicBezTo>
                    <a:close/>
                    <a:moveTo>
                      <a:pt x="2606852" y="1818110"/>
                    </a:moveTo>
                    <a:cubicBezTo>
                      <a:pt x="2609297" y="1871560"/>
                      <a:pt x="2610200" y="1925632"/>
                      <a:pt x="2610200" y="1980220"/>
                    </a:cubicBezTo>
                    <a:lnTo>
                      <a:pt x="2607655" y="2082108"/>
                    </a:lnTo>
                    <a:cubicBezTo>
                      <a:pt x="2664327" y="2040229"/>
                      <a:pt x="2718004" y="1997635"/>
                      <a:pt x="2768733" y="1954977"/>
                    </a:cubicBezTo>
                    <a:cubicBezTo>
                      <a:pt x="2718041" y="1909108"/>
                      <a:pt x="2663841" y="1863560"/>
                      <a:pt x="2606852" y="1818110"/>
                    </a:cubicBezTo>
                    <a:close/>
                    <a:moveTo>
                      <a:pt x="995280" y="1792420"/>
                    </a:moveTo>
                    <a:cubicBezTo>
                      <a:pt x="935444" y="1837415"/>
                      <a:pt x="878912" y="1882984"/>
                      <a:pt x="825924" y="1928708"/>
                    </a:cubicBezTo>
                    <a:cubicBezTo>
                      <a:pt x="877915" y="1975725"/>
                      <a:pt x="933502" y="2022554"/>
                      <a:pt x="992040" y="2069282"/>
                    </a:cubicBezTo>
                    <a:cubicBezTo>
                      <a:pt x="990470" y="2039771"/>
                      <a:pt x="990200" y="2010073"/>
                      <a:pt x="990200" y="1980220"/>
                    </a:cubicBezTo>
                    <a:close/>
                    <a:moveTo>
                      <a:pt x="1800199" y="1584251"/>
                    </a:moveTo>
                    <a:cubicBezTo>
                      <a:pt x="1999044" y="1584251"/>
                      <a:pt x="2160239" y="1745446"/>
                      <a:pt x="2160239" y="1944291"/>
                    </a:cubicBezTo>
                    <a:cubicBezTo>
                      <a:pt x="2160239" y="2143136"/>
                      <a:pt x="1999044" y="2304331"/>
                      <a:pt x="1800199" y="2304331"/>
                    </a:cubicBezTo>
                    <a:cubicBezTo>
                      <a:pt x="1601354" y="2304331"/>
                      <a:pt x="1440159" y="2143136"/>
                      <a:pt x="1440159" y="1944291"/>
                    </a:cubicBezTo>
                    <a:cubicBezTo>
                      <a:pt x="1440159" y="1745446"/>
                      <a:pt x="1601354" y="1584251"/>
                      <a:pt x="1800199" y="1584251"/>
                    </a:cubicBezTo>
                    <a:close/>
                    <a:moveTo>
                      <a:pt x="1799180" y="1292973"/>
                    </a:moveTo>
                    <a:cubicBezTo>
                      <a:pt x="1709473" y="1337408"/>
                      <a:pt x="1618838" y="1386220"/>
                      <a:pt x="1527839" y="1438759"/>
                    </a:cubicBezTo>
                    <a:cubicBezTo>
                      <a:pt x="1430103" y="1495187"/>
                      <a:pt x="1336299" y="1553400"/>
                      <a:pt x="1247277" y="1612889"/>
                    </a:cubicBezTo>
                    <a:cubicBezTo>
                      <a:pt x="1237518" y="1731224"/>
                      <a:pt x="1233135" y="1854154"/>
                      <a:pt x="1233135" y="1980220"/>
                    </a:cubicBezTo>
                    <a:lnTo>
                      <a:pt x="1242214" y="2256132"/>
                    </a:lnTo>
                    <a:cubicBezTo>
                      <a:pt x="1325337" y="2314701"/>
                      <a:pt x="1412868" y="2372018"/>
                      <a:pt x="1503964" y="2427827"/>
                    </a:cubicBezTo>
                    <a:cubicBezTo>
                      <a:pt x="1597846" y="2485344"/>
                      <a:pt x="1691436" y="2538760"/>
                      <a:pt x="1784393" y="2586751"/>
                    </a:cubicBezTo>
                    <a:cubicBezTo>
                      <a:pt x="1886614" y="2536574"/>
                      <a:pt x="1990519" y="2481211"/>
                      <a:pt x="2094904" y="2420944"/>
                    </a:cubicBezTo>
                    <a:cubicBezTo>
                      <a:pt x="2186771" y="2367905"/>
                      <a:pt x="2275164" y="2313288"/>
                      <a:pt x="2359234" y="2257296"/>
                    </a:cubicBezTo>
                    <a:cubicBezTo>
                      <a:pt x="2364812" y="2167101"/>
                      <a:pt x="2367265" y="2074538"/>
                      <a:pt x="2367265" y="1980220"/>
                    </a:cubicBezTo>
                    <a:lnTo>
                      <a:pt x="2355768" y="1630798"/>
                    </a:lnTo>
                    <a:cubicBezTo>
                      <a:pt x="2273382" y="1572781"/>
                      <a:pt x="2186657" y="1516029"/>
                      <a:pt x="2096435" y="1460755"/>
                    </a:cubicBezTo>
                    <a:cubicBezTo>
                      <a:pt x="1996852" y="1399746"/>
                      <a:pt x="1897599" y="1343351"/>
                      <a:pt x="1799180" y="1292973"/>
                    </a:cubicBezTo>
                    <a:close/>
                    <a:moveTo>
                      <a:pt x="2285222" y="1081939"/>
                    </a:moveTo>
                    <a:cubicBezTo>
                      <a:pt x="2215903" y="1106831"/>
                      <a:pt x="2144721" y="1134831"/>
                      <a:pt x="2072395" y="1166375"/>
                    </a:cubicBezTo>
                    <a:cubicBezTo>
                      <a:pt x="2123126" y="1193433"/>
                      <a:pt x="2173254" y="1222917"/>
                      <a:pt x="2223344" y="1253604"/>
                    </a:cubicBezTo>
                    <a:lnTo>
                      <a:pt x="2324429" y="1318442"/>
                    </a:lnTo>
                    <a:cubicBezTo>
                      <a:pt x="2313395" y="1236228"/>
                      <a:pt x="2300359" y="1157186"/>
                      <a:pt x="2285222" y="1081939"/>
                    </a:cubicBezTo>
                    <a:close/>
                    <a:moveTo>
                      <a:pt x="1317316" y="1072756"/>
                    </a:moveTo>
                    <a:cubicBezTo>
                      <a:pt x="1302241" y="1146918"/>
                      <a:pt x="1288992" y="1224776"/>
                      <a:pt x="1278338" y="1305859"/>
                    </a:cubicBezTo>
                    <a:cubicBezTo>
                      <a:pt x="1319937" y="1279161"/>
                      <a:pt x="1362772" y="1253543"/>
                      <a:pt x="1406371" y="1228371"/>
                    </a:cubicBezTo>
                    <a:lnTo>
                      <a:pt x="1529166" y="1160817"/>
                    </a:lnTo>
                    <a:cubicBezTo>
                      <a:pt x="1457109" y="1128012"/>
                      <a:pt x="1386248" y="1098795"/>
                      <a:pt x="1317316" y="1072756"/>
                    </a:cubicBezTo>
                    <a:close/>
                    <a:moveTo>
                      <a:pt x="2999167" y="931965"/>
                    </a:moveTo>
                    <a:cubicBezTo>
                      <a:pt x="2863797" y="929602"/>
                      <a:pt x="2695165" y="956643"/>
                      <a:pt x="2505705" y="1011187"/>
                    </a:cubicBezTo>
                    <a:cubicBezTo>
                      <a:pt x="2540918" y="1162557"/>
                      <a:pt x="2567684" y="1326382"/>
                      <a:pt x="2585126" y="1499198"/>
                    </a:cubicBezTo>
                    <a:cubicBezTo>
                      <a:pt x="2715788" y="1596638"/>
                      <a:pt x="2835744" y="1697107"/>
                      <a:pt x="2943147" y="1798370"/>
                    </a:cubicBezTo>
                    <a:cubicBezTo>
                      <a:pt x="3255545" y="1499362"/>
                      <a:pt x="3408394" y="1221406"/>
                      <a:pt x="3315904" y="1061209"/>
                    </a:cubicBezTo>
                    <a:cubicBezTo>
                      <a:pt x="3266970" y="976452"/>
                      <a:pt x="3155149" y="934688"/>
                      <a:pt x="2999167" y="931965"/>
                    </a:cubicBezTo>
                    <a:close/>
                    <a:moveTo>
                      <a:pt x="638815" y="915787"/>
                    </a:moveTo>
                    <a:cubicBezTo>
                      <a:pt x="482814" y="914444"/>
                      <a:pt x="369943" y="953278"/>
                      <a:pt x="318816" y="1036731"/>
                    </a:cubicBezTo>
                    <a:cubicBezTo>
                      <a:pt x="287500" y="1087848"/>
                      <a:pt x="281619" y="1151999"/>
                      <a:pt x="300317" y="1225375"/>
                    </a:cubicBezTo>
                    <a:cubicBezTo>
                      <a:pt x="453717" y="1230852"/>
                      <a:pt x="576064" y="1357222"/>
                      <a:pt x="576064" y="1512168"/>
                    </a:cubicBezTo>
                    <a:cubicBezTo>
                      <a:pt x="576064" y="1559570"/>
                      <a:pt x="564614" y="1604297"/>
                      <a:pt x="543189" y="1643149"/>
                    </a:cubicBezTo>
                    <a:cubicBezTo>
                      <a:pt x="577674" y="1684387"/>
                      <a:pt x="615806" y="1726058"/>
                      <a:pt x="656975" y="1768243"/>
                    </a:cubicBezTo>
                    <a:cubicBezTo>
                      <a:pt x="764771" y="1670077"/>
                      <a:pt x="885233" y="1573151"/>
                      <a:pt x="1016791" y="1480089"/>
                    </a:cubicBezTo>
                    <a:cubicBezTo>
                      <a:pt x="1034643" y="1309060"/>
                      <a:pt x="1062149" y="1147092"/>
                      <a:pt x="1097625" y="997448"/>
                    </a:cubicBezTo>
                    <a:cubicBezTo>
                      <a:pt x="922693" y="944833"/>
                      <a:pt x="766343" y="916885"/>
                      <a:pt x="638815" y="915787"/>
                    </a:cubicBezTo>
                    <a:close/>
                    <a:moveTo>
                      <a:pt x="1800200" y="242935"/>
                    </a:moveTo>
                    <a:cubicBezTo>
                      <a:pt x="1628632" y="242935"/>
                      <a:pt x="1474860" y="476364"/>
                      <a:pt x="1371457" y="845375"/>
                    </a:cubicBezTo>
                    <a:cubicBezTo>
                      <a:pt x="1510785" y="893390"/>
                      <a:pt x="1655544" y="953061"/>
                      <a:pt x="1802618" y="1024206"/>
                    </a:cubicBezTo>
                    <a:cubicBezTo>
                      <a:pt x="1948575" y="956462"/>
                      <a:pt x="2092393" y="899996"/>
                      <a:pt x="2231205" y="855254"/>
                    </a:cubicBezTo>
                    <a:cubicBezTo>
                      <a:pt x="2203972" y="756128"/>
                      <a:pt x="2173100" y="666602"/>
                      <a:pt x="2138735" y="588741"/>
                    </a:cubicBezTo>
                    <a:cubicBezTo>
                      <a:pt x="1989649" y="579063"/>
                      <a:pt x="1872207" y="454685"/>
                      <a:pt x="1872207" y="302877"/>
                    </a:cubicBezTo>
                    <a:lnTo>
                      <a:pt x="1876505" y="260249"/>
                    </a:lnTo>
                    <a:cubicBezTo>
                      <a:pt x="1851965" y="248332"/>
                      <a:pt x="1826288" y="242935"/>
                      <a:pt x="1800200" y="242935"/>
                    </a:cubicBezTo>
                    <a:close/>
                    <a:moveTo>
                      <a:pt x="1800200" y="0"/>
                    </a:moveTo>
                    <a:cubicBezTo>
                      <a:pt x="1869864" y="0"/>
                      <a:pt x="1937474" y="21500"/>
                      <a:pt x="2001400" y="62841"/>
                    </a:cubicBezTo>
                    <a:cubicBezTo>
                      <a:pt x="2046831" y="32440"/>
                      <a:pt x="2101480" y="14845"/>
                      <a:pt x="2160239" y="14845"/>
                    </a:cubicBezTo>
                    <a:cubicBezTo>
                      <a:pt x="2319315" y="14845"/>
                      <a:pt x="2448271" y="143801"/>
                      <a:pt x="2448271" y="302877"/>
                    </a:cubicBezTo>
                    <a:cubicBezTo>
                      <a:pt x="2448271" y="390874"/>
                      <a:pt x="2408810" y="469655"/>
                      <a:pt x="2345781" y="521503"/>
                    </a:cubicBezTo>
                    <a:cubicBezTo>
                      <a:pt x="2383927" y="603296"/>
                      <a:pt x="2417431" y="693947"/>
                      <a:pt x="2447297" y="791609"/>
                    </a:cubicBezTo>
                    <a:cubicBezTo>
                      <a:pt x="2970165" y="657950"/>
                      <a:pt x="3387629" y="699569"/>
                      <a:pt x="3526292" y="939741"/>
                    </a:cubicBezTo>
                    <a:cubicBezTo>
                      <a:pt x="3666393" y="1182403"/>
                      <a:pt x="3488654" y="1570199"/>
                      <a:pt x="3103466" y="1960424"/>
                    </a:cubicBezTo>
                    <a:cubicBezTo>
                      <a:pt x="3470949" y="2355583"/>
                      <a:pt x="3633606" y="2742288"/>
                      <a:pt x="3488732" y="2978761"/>
                    </a:cubicBezTo>
                    <a:cubicBezTo>
                      <a:pt x="3428277" y="3077440"/>
                      <a:pt x="3320191" y="3140292"/>
                      <a:pt x="3176550" y="3166836"/>
                    </a:cubicBezTo>
                    <a:cubicBezTo>
                      <a:pt x="3145985" y="3291955"/>
                      <a:pt x="3032902" y="3384376"/>
                      <a:pt x="2898232" y="3384376"/>
                    </a:cubicBezTo>
                    <a:cubicBezTo>
                      <a:pt x="2756837" y="3384376"/>
                      <a:pt x="2639238" y="3282493"/>
                      <a:pt x="2615411" y="3148031"/>
                    </a:cubicBezTo>
                    <a:cubicBezTo>
                      <a:pt x="2565981" y="3138986"/>
                      <a:pt x="2515458" y="3127210"/>
                      <a:pt x="2463844" y="3113602"/>
                    </a:cubicBezTo>
                    <a:cubicBezTo>
                      <a:pt x="2318011" y="3625660"/>
                      <a:pt x="2075098" y="3960440"/>
                      <a:pt x="1800200" y="3960440"/>
                    </a:cubicBezTo>
                    <a:cubicBezTo>
                      <a:pt x="1519205" y="3960440"/>
                      <a:pt x="1271629" y="3610643"/>
                      <a:pt x="1127186" y="3079228"/>
                    </a:cubicBezTo>
                    <a:cubicBezTo>
                      <a:pt x="627082" y="3198995"/>
                      <a:pt x="230836" y="3152724"/>
                      <a:pt x="96450" y="2919961"/>
                    </a:cubicBezTo>
                    <a:cubicBezTo>
                      <a:pt x="-40561" y="2682651"/>
                      <a:pt x="126404" y="2306537"/>
                      <a:pt x="494549" y="1925523"/>
                    </a:cubicBezTo>
                    <a:lnTo>
                      <a:pt x="373580" y="1785812"/>
                    </a:lnTo>
                    <a:cubicBezTo>
                      <a:pt x="346850" y="1795631"/>
                      <a:pt x="317974" y="1800200"/>
                      <a:pt x="288032" y="1800200"/>
                    </a:cubicBezTo>
                    <a:cubicBezTo>
                      <a:pt x="128956" y="1800200"/>
                      <a:pt x="0" y="1671244"/>
                      <a:pt x="0" y="1512168"/>
                    </a:cubicBezTo>
                    <a:cubicBezTo>
                      <a:pt x="0" y="1428111"/>
                      <a:pt x="36006" y="1352464"/>
                      <a:pt x="94065" y="1300493"/>
                    </a:cubicBezTo>
                    <a:cubicBezTo>
                      <a:pt x="43643" y="1149446"/>
                      <a:pt x="47337" y="1014823"/>
                      <a:pt x="111666" y="909822"/>
                    </a:cubicBezTo>
                    <a:cubicBezTo>
                      <a:pt x="253078" y="678998"/>
                      <a:pt x="655099" y="644207"/>
                      <a:pt x="1156926" y="780244"/>
                    </a:cubicBezTo>
                    <a:cubicBezTo>
                      <a:pt x="1303899" y="305876"/>
                      <a:pt x="1537438" y="0"/>
                      <a:pt x="18002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Donut 1">
                <a:extLst>
                  <a:ext uri="{FF2B5EF4-FFF2-40B4-BE49-F238E27FC236}">
                    <a16:creationId xmlns:a16="http://schemas.microsoft.com/office/drawing/2014/main" id="{576E5C9E-F9C2-40D5-9140-4779AE1FCC17}"/>
                  </a:ext>
                </a:extLst>
              </p:cNvPr>
              <p:cNvSpPr/>
              <p:nvPr/>
            </p:nvSpPr>
            <p:spPr>
              <a:xfrm>
                <a:off x="5193697" y="1768607"/>
                <a:ext cx="262796" cy="256174"/>
              </a:xfrm>
              <a:custGeom>
                <a:avLst/>
                <a:gdLst/>
                <a:ahLst/>
                <a:cxnLst/>
                <a:rect l="l" t="t" r="r" b="b"/>
                <a:pathLst>
                  <a:path w="3578696" h="3488520">
                    <a:moveTo>
                      <a:pt x="936104" y="2084364"/>
                    </a:moveTo>
                    <a:cubicBezTo>
                      <a:pt x="677606" y="2084364"/>
                      <a:pt x="468052" y="2293918"/>
                      <a:pt x="468052" y="2552416"/>
                    </a:cubicBezTo>
                    <a:cubicBezTo>
                      <a:pt x="468052" y="2810914"/>
                      <a:pt x="677606" y="3020468"/>
                      <a:pt x="936104" y="3020468"/>
                    </a:cubicBezTo>
                    <a:cubicBezTo>
                      <a:pt x="1194602" y="3020468"/>
                      <a:pt x="1404156" y="2810914"/>
                      <a:pt x="1404156" y="2552416"/>
                    </a:cubicBezTo>
                    <a:cubicBezTo>
                      <a:pt x="1404156" y="2293918"/>
                      <a:pt x="1194602" y="2084364"/>
                      <a:pt x="936104" y="2084364"/>
                    </a:cubicBezTo>
                    <a:close/>
                    <a:moveTo>
                      <a:pt x="936104" y="1616312"/>
                    </a:moveTo>
                    <a:cubicBezTo>
                      <a:pt x="1453100" y="1616312"/>
                      <a:pt x="1872208" y="2035420"/>
                      <a:pt x="1872208" y="2552416"/>
                    </a:cubicBezTo>
                    <a:cubicBezTo>
                      <a:pt x="1872208" y="3069412"/>
                      <a:pt x="1453100" y="3488520"/>
                      <a:pt x="936104" y="3488520"/>
                    </a:cubicBezTo>
                    <a:cubicBezTo>
                      <a:pt x="419108" y="3488520"/>
                      <a:pt x="0" y="3069412"/>
                      <a:pt x="0" y="2552416"/>
                    </a:cubicBezTo>
                    <a:cubicBezTo>
                      <a:pt x="0" y="2035420"/>
                      <a:pt x="419108" y="1616312"/>
                      <a:pt x="936104" y="1616312"/>
                    </a:cubicBezTo>
                    <a:close/>
                    <a:moveTo>
                      <a:pt x="2034392" y="0"/>
                    </a:moveTo>
                    <a:lnTo>
                      <a:pt x="3578696" y="0"/>
                    </a:lnTo>
                    <a:lnTo>
                      <a:pt x="3578696" y="1544304"/>
                    </a:lnTo>
                    <a:lnTo>
                      <a:pt x="3002547" y="1544304"/>
                    </a:lnTo>
                    <a:lnTo>
                      <a:pt x="3002547" y="990027"/>
                    </a:lnTo>
                    <a:lnTo>
                      <a:pt x="1951220" y="2041355"/>
                    </a:lnTo>
                    <a:lnTo>
                      <a:pt x="1512167" y="1602301"/>
                    </a:lnTo>
                    <a:lnTo>
                      <a:pt x="2542690" y="571779"/>
                    </a:lnTo>
                    <a:lnTo>
                      <a:pt x="2034392" y="57177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Rounded Rectangle 3">
                <a:extLst>
                  <a:ext uri="{FF2B5EF4-FFF2-40B4-BE49-F238E27FC236}">
                    <a16:creationId xmlns:a16="http://schemas.microsoft.com/office/drawing/2014/main" id="{5B675C56-CF23-42D9-B1A3-681751E56ED0}"/>
                  </a:ext>
                </a:extLst>
              </p:cNvPr>
              <p:cNvSpPr/>
              <p:nvPr/>
            </p:nvSpPr>
            <p:spPr>
              <a:xfrm>
                <a:off x="4664106" y="1446924"/>
                <a:ext cx="196879" cy="277574"/>
              </a:xfrm>
              <a:custGeom>
                <a:avLst/>
                <a:gdLst/>
                <a:ahLst/>
                <a:cxnLst/>
                <a:rect l="l" t="t" r="r" b="b"/>
                <a:pathLst>
                  <a:path w="2808312" h="3959361">
                    <a:moveTo>
                      <a:pt x="1738109" y="1502623"/>
                    </a:moveTo>
                    <a:cubicBezTo>
                      <a:pt x="1698494" y="1505955"/>
                      <a:pt x="1662802" y="1532425"/>
                      <a:pt x="1649662" y="1572585"/>
                    </a:cubicBezTo>
                    <a:lnTo>
                      <a:pt x="1336420" y="2529999"/>
                    </a:lnTo>
                    <a:lnTo>
                      <a:pt x="1170819" y="1967482"/>
                    </a:lnTo>
                    <a:cubicBezTo>
                      <a:pt x="1169810" y="1964053"/>
                      <a:pt x="1168637" y="1960718"/>
                      <a:pt x="1165857" y="1958078"/>
                    </a:cubicBezTo>
                    <a:cubicBezTo>
                      <a:pt x="1162466" y="1917013"/>
                      <a:pt x="1133587" y="1880907"/>
                      <a:pt x="1091436" y="1869613"/>
                    </a:cubicBezTo>
                    <a:cubicBezTo>
                      <a:pt x="1037014" y="1855031"/>
                      <a:pt x="981075" y="1887327"/>
                      <a:pt x="966493" y="1941749"/>
                    </a:cubicBezTo>
                    <a:lnTo>
                      <a:pt x="813486" y="2512780"/>
                    </a:lnTo>
                    <a:lnTo>
                      <a:pt x="510833" y="2512781"/>
                    </a:lnTo>
                    <a:cubicBezTo>
                      <a:pt x="454492" y="2512781"/>
                      <a:pt x="408818" y="2558454"/>
                      <a:pt x="408818" y="2614795"/>
                    </a:cubicBezTo>
                    <a:cubicBezTo>
                      <a:pt x="408818" y="2671137"/>
                      <a:pt x="454492" y="2716811"/>
                      <a:pt x="510833" y="2716811"/>
                    </a:cubicBezTo>
                    <a:lnTo>
                      <a:pt x="844268" y="2716810"/>
                    </a:lnTo>
                    <a:cubicBezTo>
                      <a:pt x="869730" y="2716810"/>
                      <a:pt x="893013" y="2707482"/>
                      <a:pt x="910119" y="2691168"/>
                    </a:cubicBezTo>
                    <a:cubicBezTo>
                      <a:pt x="950467" y="2686878"/>
                      <a:pt x="985744" y="2658215"/>
                      <a:pt x="996885" y="2616640"/>
                    </a:cubicBezTo>
                    <a:lnTo>
                      <a:pt x="1069480" y="2345710"/>
                    </a:lnTo>
                    <a:lnTo>
                      <a:pt x="1221708" y="2862804"/>
                    </a:lnTo>
                    <a:cubicBezTo>
                      <a:pt x="1237619" y="2916852"/>
                      <a:pt x="1294332" y="2947769"/>
                      <a:pt x="1348381" y="2931857"/>
                    </a:cubicBezTo>
                    <a:cubicBezTo>
                      <a:pt x="1377289" y="2923346"/>
                      <a:pt x="1399580" y="2903162"/>
                      <a:pt x="1410808" y="2877564"/>
                    </a:cubicBezTo>
                    <a:cubicBezTo>
                      <a:pt x="1431400" y="2866427"/>
                      <a:pt x="1447266" y="2847340"/>
                      <a:pt x="1455104" y="2823380"/>
                    </a:cubicBezTo>
                    <a:lnTo>
                      <a:pt x="1737413" y="1960519"/>
                    </a:lnTo>
                    <a:lnTo>
                      <a:pt x="1896950" y="2555918"/>
                    </a:lnTo>
                    <a:cubicBezTo>
                      <a:pt x="1898423" y="2561416"/>
                      <a:pt x="1900318" y="2566688"/>
                      <a:pt x="1904388" y="2570895"/>
                    </a:cubicBezTo>
                    <a:lnTo>
                      <a:pt x="1902338" y="2581051"/>
                    </a:lnTo>
                    <a:cubicBezTo>
                      <a:pt x="1902338" y="2637392"/>
                      <a:pt x="1948013" y="2683065"/>
                      <a:pt x="2004353" y="2683065"/>
                    </a:cubicBezTo>
                    <a:lnTo>
                      <a:pt x="2360148" y="2683065"/>
                    </a:lnTo>
                    <a:cubicBezTo>
                      <a:pt x="2416490" y="2683066"/>
                      <a:pt x="2462164" y="2637391"/>
                      <a:pt x="2462164" y="2581050"/>
                    </a:cubicBezTo>
                    <a:cubicBezTo>
                      <a:pt x="2462163" y="2524710"/>
                      <a:pt x="2416489" y="2479036"/>
                      <a:pt x="2360148" y="2479036"/>
                    </a:cubicBezTo>
                    <a:lnTo>
                      <a:pt x="2087576" y="2479036"/>
                    </a:lnTo>
                    <a:lnTo>
                      <a:pt x="1853652" y="1606016"/>
                    </a:lnTo>
                    <a:cubicBezTo>
                      <a:pt x="1852530" y="1601831"/>
                      <a:pt x="1851164" y="1597776"/>
                      <a:pt x="1847944" y="1594527"/>
                    </a:cubicBezTo>
                    <a:cubicBezTo>
                      <a:pt x="1844394" y="1555407"/>
                      <a:pt x="1818065" y="1520347"/>
                      <a:pt x="1778342" y="1507351"/>
                    </a:cubicBezTo>
                    <a:cubicBezTo>
                      <a:pt x="1764955" y="1502970"/>
                      <a:pt x="1751315" y="1501511"/>
                      <a:pt x="1738109" y="1502623"/>
                    </a:cubicBezTo>
                    <a:close/>
                    <a:moveTo>
                      <a:pt x="526301" y="856060"/>
                    </a:moveTo>
                    <a:lnTo>
                      <a:pt x="2300267" y="856060"/>
                    </a:lnTo>
                    <a:cubicBezTo>
                      <a:pt x="2414458" y="856060"/>
                      <a:pt x="2507029" y="948631"/>
                      <a:pt x="2507029" y="1062822"/>
                    </a:cubicBezTo>
                    <a:lnTo>
                      <a:pt x="2507029" y="3433376"/>
                    </a:lnTo>
                    <a:cubicBezTo>
                      <a:pt x="2507029" y="3547567"/>
                      <a:pt x="2414458" y="3640138"/>
                      <a:pt x="2300267" y="3640138"/>
                    </a:cubicBezTo>
                    <a:lnTo>
                      <a:pt x="526301" y="3640138"/>
                    </a:lnTo>
                    <a:cubicBezTo>
                      <a:pt x="412110" y="3640138"/>
                      <a:pt x="319539" y="3547567"/>
                      <a:pt x="319539" y="3433376"/>
                    </a:cubicBezTo>
                    <a:lnTo>
                      <a:pt x="319539" y="1062822"/>
                    </a:lnTo>
                    <a:cubicBezTo>
                      <a:pt x="319539" y="948631"/>
                      <a:pt x="412110" y="856060"/>
                      <a:pt x="526301" y="856060"/>
                    </a:cubicBezTo>
                    <a:close/>
                    <a:moveTo>
                      <a:pt x="449756" y="735931"/>
                    </a:moveTo>
                    <a:cubicBezTo>
                      <a:pt x="325711" y="735931"/>
                      <a:pt x="225152" y="836490"/>
                      <a:pt x="225152" y="960535"/>
                    </a:cubicBezTo>
                    <a:lnTo>
                      <a:pt x="225152" y="3535663"/>
                    </a:lnTo>
                    <a:cubicBezTo>
                      <a:pt x="225152" y="3659708"/>
                      <a:pt x="325711" y="3760267"/>
                      <a:pt x="449756" y="3760267"/>
                    </a:cubicBezTo>
                    <a:lnTo>
                      <a:pt x="2376812" y="3760267"/>
                    </a:lnTo>
                    <a:cubicBezTo>
                      <a:pt x="2500857" y="3760267"/>
                      <a:pt x="2601416" y="3659708"/>
                      <a:pt x="2601416" y="3535663"/>
                    </a:cubicBezTo>
                    <a:lnTo>
                      <a:pt x="2601416" y="960535"/>
                    </a:lnTo>
                    <a:cubicBezTo>
                      <a:pt x="2601416" y="836490"/>
                      <a:pt x="2500857" y="735931"/>
                      <a:pt x="2376812" y="735931"/>
                    </a:cubicBezTo>
                    <a:close/>
                    <a:moveTo>
                      <a:pt x="1318649" y="0"/>
                    </a:moveTo>
                    <a:lnTo>
                      <a:pt x="1489663" y="0"/>
                    </a:lnTo>
                    <a:cubicBezTo>
                      <a:pt x="1561746" y="0"/>
                      <a:pt x="1620180" y="58434"/>
                      <a:pt x="1620180" y="130517"/>
                    </a:cubicBezTo>
                    <a:lnTo>
                      <a:pt x="1620180" y="344214"/>
                    </a:lnTo>
                    <a:lnTo>
                      <a:pt x="1795633" y="344214"/>
                    </a:lnTo>
                    <a:cubicBezTo>
                      <a:pt x="1809834" y="344214"/>
                      <a:pt x="1821347" y="355727"/>
                      <a:pt x="1821347" y="369928"/>
                    </a:cubicBezTo>
                    <a:lnTo>
                      <a:pt x="1821347" y="523106"/>
                    </a:lnTo>
                    <a:lnTo>
                      <a:pt x="1872208" y="523106"/>
                    </a:lnTo>
                    <a:lnTo>
                      <a:pt x="1872208" y="522399"/>
                    </a:lnTo>
                    <a:lnTo>
                      <a:pt x="2597408" y="522399"/>
                    </a:lnTo>
                    <a:cubicBezTo>
                      <a:pt x="2713887" y="522399"/>
                      <a:pt x="2808312" y="614377"/>
                      <a:pt x="2808312" y="727838"/>
                    </a:cubicBezTo>
                    <a:lnTo>
                      <a:pt x="2808312" y="3753922"/>
                    </a:lnTo>
                    <a:cubicBezTo>
                      <a:pt x="2808312" y="3867383"/>
                      <a:pt x="2713887" y="3959361"/>
                      <a:pt x="2597408" y="3959361"/>
                    </a:cubicBezTo>
                    <a:lnTo>
                      <a:pt x="210904" y="3959361"/>
                    </a:lnTo>
                    <a:cubicBezTo>
                      <a:pt x="94425" y="3959361"/>
                      <a:pt x="0" y="3867383"/>
                      <a:pt x="0" y="3753922"/>
                    </a:cubicBezTo>
                    <a:lnTo>
                      <a:pt x="0" y="727838"/>
                    </a:lnTo>
                    <a:cubicBezTo>
                      <a:pt x="0" y="614377"/>
                      <a:pt x="94425" y="522399"/>
                      <a:pt x="210904" y="522399"/>
                    </a:cubicBezTo>
                    <a:lnTo>
                      <a:pt x="936104" y="522399"/>
                    </a:lnTo>
                    <a:lnTo>
                      <a:pt x="936104" y="523106"/>
                    </a:lnTo>
                    <a:lnTo>
                      <a:pt x="986965" y="523106"/>
                    </a:lnTo>
                    <a:lnTo>
                      <a:pt x="986965" y="369928"/>
                    </a:lnTo>
                    <a:cubicBezTo>
                      <a:pt x="986965" y="355727"/>
                      <a:pt x="998478" y="344214"/>
                      <a:pt x="1012679" y="344214"/>
                    </a:cubicBezTo>
                    <a:lnTo>
                      <a:pt x="1188132" y="344214"/>
                    </a:lnTo>
                    <a:lnTo>
                      <a:pt x="1188132" y="130517"/>
                    </a:lnTo>
                    <a:cubicBezTo>
                      <a:pt x="1188132" y="58434"/>
                      <a:pt x="1246566" y="0"/>
                      <a:pt x="13186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9" name="Rounded Rectangle 3">
                <a:extLst>
                  <a:ext uri="{FF2B5EF4-FFF2-40B4-BE49-F238E27FC236}">
                    <a16:creationId xmlns:a16="http://schemas.microsoft.com/office/drawing/2014/main" id="{68D8D39D-18BE-4727-8A57-95FE0E6B4262}"/>
                  </a:ext>
                </a:extLst>
              </p:cNvPr>
              <p:cNvSpPr/>
              <p:nvPr/>
            </p:nvSpPr>
            <p:spPr>
              <a:xfrm>
                <a:off x="4642667" y="1811576"/>
                <a:ext cx="176275" cy="277574"/>
              </a:xfrm>
              <a:custGeom>
                <a:avLst/>
                <a:gdLst/>
                <a:ahLst/>
                <a:cxnLst/>
                <a:rect l="l" t="t" r="r" b="b"/>
                <a:pathLst>
                  <a:path w="2518668" h="3966044">
                    <a:moveTo>
                      <a:pt x="1247104" y="1675381"/>
                    </a:moveTo>
                    <a:cubicBezTo>
                      <a:pt x="1157133" y="1675381"/>
                      <a:pt x="1084196" y="1748460"/>
                      <a:pt x="1084196" y="1838607"/>
                    </a:cubicBezTo>
                    <a:lnTo>
                      <a:pt x="1084196" y="2052497"/>
                    </a:lnTo>
                    <a:lnTo>
                      <a:pt x="868740" y="2052497"/>
                    </a:lnTo>
                    <a:cubicBezTo>
                      <a:pt x="778769" y="2052497"/>
                      <a:pt x="705832" y="2125576"/>
                      <a:pt x="705832" y="2215723"/>
                    </a:cubicBezTo>
                    <a:lnTo>
                      <a:pt x="705832" y="2244204"/>
                    </a:lnTo>
                    <a:cubicBezTo>
                      <a:pt x="705832" y="2334351"/>
                      <a:pt x="778769" y="2407430"/>
                      <a:pt x="868740" y="2407430"/>
                    </a:cubicBezTo>
                    <a:lnTo>
                      <a:pt x="1084196" y="2407430"/>
                    </a:lnTo>
                    <a:lnTo>
                      <a:pt x="1084196" y="2621319"/>
                    </a:lnTo>
                    <a:cubicBezTo>
                      <a:pt x="1084196" y="2711466"/>
                      <a:pt x="1157133" y="2784545"/>
                      <a:pt x="1247104" y="2784545"/>
                    </a:cubicBezTo>
                    <a:lnTo>
                      <a:pt x="1275530" y="2784545"/>
                    </a:lnTo>
                    <a:cubicBezTo>
                      <a:pt x="1365501" y="2784545"/>
                      <a:pt x="1438438" y="2711466"/>
                      <a:pt x="1438438" y="2621319"/>
                    </a:cubicBezTo>
                    <a:lnTo>
                      <a:pt x="1438438" y="2407430"/>
                    </a:lnTo>
                    <a:lnTo>
                      <a:pt x="1649929" y="2407430"/>
                    </a:lnTo>
                    <a:cubicBezTo>
                      <a:pt x="1739900" y="2407430"/>
                      <a:pt x="1812837" y="2334351"/>
                      <a:pt x="1812837" y="2244204"/>
                    </a:cubicBezTo>
                    <a:lnTo>
                      <a:pt x="1812837" y="2215723"/>
                    </a:lnTo>
                    <a:cubicBezTo>
                      <a:pt x="1812837" y="2125576"/>
                      <a:pt x="1739900" y="2052497"/>
                      <a:pt x="1649929" y="2052497"/>
                    </a:cubicBezTo>
                    <a:lnTo>
                      <a:pt x="1438438" y="2052497"/>
                    </a:lnTo>
                    <a:lnTo>
                      <a:pt x="1438438" y="1838607"/>
                    </a:lnTo>
                    <a:cubicBezTo>
                      <a:pt x="1438438" y="1748460"/>
                      <a:pt x="1365501" y="1675381"/>
                      <a:pt x="1275530" y="1675381"/>
                    </a:cubicBezTo>
                    <a:close/>
                    <a:moveTo>
                      <a:pt x="598231" y="1304672"/>
                    </a:moveTo>
                    <a:lnTo>
                      <a:pt x="1916472" y="1304672"/>
                    </a:lnTo>
                    <a:lnTo>
                      <a:pt x="1916472" y="3157943"/>
                    </a:lnTo>
                    <a:lnTo>
                      <a:pt x="598231" y="3157943"/>
                    </a:lnTo>
                    <a:close/>
                    <a:moveTo>
                      <a:pt x="506487" y="1209418"/>
                    </a:moveTo>
                    <a:lnTo>
                      <a:pt x="506487" y="3250508"/>
                    </a:lnTo>
                    <a:lnTo>
                      <a:pt x="2012181" y="3250508"/>
                    </a:lnTo>
                    <a:lnTo>
                      <a:pt x="2012181" y="1209418"/>
                    </a:lnTo>
                    <a:close/>
                    <a:moveTo>
                      <a:pt x="419786" y="541629"/>
                    </a:moveTo>
                    <a:lnTo>
                      <a:pt x="2098882" y="541629"/>
                    </a:lnTo>
                    <a:cubicBezTo>
                      <a:pt x="2330723" y="541629"/>
                      <a:pt x="2518668" y="725826"/>
                      <a:pt x="2518668" y="953044"/>
                    </a:cubicBezTo>
                    <a:lnTo>
                      <a:pt x="2518668" y="3554629"/>
                    </a:lnTo>
                    <a:cubicBezTo>
                      <a:pt x="2518668" y="3781847"/>
                      <a:pt x="2330723" y="3966044"/>
                      <a:pt x="2098882" y="3966044"/>
                    </a:cubicBezTo>
                    <a:lnTo>
                      <a:pt x="419786" y="3966044"/>
                    </a:lnTo>
                    <a:cubicBezTo>
                      <a:pt x="187945" y="3966044"/>
                      <a:pt x="0" y="3781847"/>
                      <a:pt x="0" y="3554629"/>
                    </a:cubicBezTo>
                    <a:lnTo>
                      <a:pt x="0" y="953044"/>
                    </a:lnTo>
                    <a:cubicBezTo>
                      <a:pt x="0" y="725826"/>
                      <a:pt x="187945" y="541629"/>
                      <a:pt x="419786" y="541629"/>
                    </a:cubicBezTo>
                    <a:close/>
                    <a:moveTo>
                      <a:pt x="696920" y="0"/>
                    </a:moveTo>
                    <a:lnTo>
                      <a:pt x="1821748" y="0"/>
                    </a:lnTo>
                    <a:cubicBezTo>
                      <a:pt x="1869056" y="0"/>
                      <a:pt x="1907406" y="38350"/>
                      <a:pt x="1907406" y="85658"/>
                    </a:cubicBezTo>
                    <a:lnTo>
                      <a:pt x="1907406" y="346390"/>
                    </a:lnTo>
                    <a:cubicBezTo>
                      <a:pt x="1907406" y="393698"/>
                      <a:pt x="1869056" y="432048"/>
                      <a:pt x="1821748" y="432048"/>
                    </a:cubicBezTo>
                    <a:lnTo>
                      <a:pt x="696920" y="432048"/>
                    </a:lnTo>
                    <a:cubicBezTo>
                      <a:pt x="649612" y="432048"/>
                      <a:pt x="611262" y="393698"/>
                      <a:pt x="611262" y="346390"/>
                    </a:cubicBezTo>
                    <a:lnTo>
                      <a:pt x="611262" y="85658"/>
                    </a:lnTo>
                    <a:cubicBezTo>
                      <a:pt x="611262" y="38350"/>
                      <a:pt x="649612" y="0"/>
                      <a:pt x="6969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0" name="Oval 3">
                <a:extLst>
                  <a:ext uri="{FF2B5EF4-FFF2-40B4-BE49-F238E27FC236}">
                    <a16:creationId xmlns:a16="http://schemas.microsoft.com/office/drawing/2014/main" id="{DD8CDFD5-5E8E-4349-AA21-B1F6444258E3}"/>
                  </a:ext>
                </a:extLst>
              </p:cNvPr>
              <p:cNvSpPr/>
              <p:nvPr/>
            </p:nvSpPr>
            <p:spPr>
              <a:xfrm>
                <a:off x="5521965" y="903118"/>
                <a:ext cx="305387" cy="305387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888432">
                    <a:moveTo>
                      <a:pt x="2250798" y="578107"/>
                    </a:moveTo>
                    <a:lnTo>
                      <a:pt x="1637760" y="578107"/>
                    </a:lnTo>
                    <a:lnTo>
                      <a:pt x="1637760" y="1311063"/>
                    </a:lnTo>
                    <a:lnTo>
                      <a:pt x="1042560" y="895535"/>
                    </a:lnTo>
                    <a:lnTo>
                      <a:pt x="691636" y="1398197"/>
                    </a:lnTo>
                    <a:lnTo>
                      <a:pt x="1405184" y="1896345"/>
                    </a:lnTo>
                    <a:lnTo>
                      <a:pt x="665257" y="2393266"/>
                    </a:lnTo>
                    <a:lnTo>
                      <a:pt x="1007039" y="2902187"/>
                    </a:lnTo>
                    <a:lnTo>
                      <a:pt x="1637760" y="2478608"/>
                    </a:lnTo>
                    <a:lnTo>
                      <a:pt x="1637760" y="3234607"/>
                    </a:lnTo>
                    <a:lnTo>
                      <a:pt x="2250799" y="3234607"/>
                    </a:lnTo>
                    <a:lnTo>
                      <a:pt x="2250798" y="2486693"/>
                    </a:lnTo>
                    <a:lnTo>
                      <a:pt x="2869840" y="2918864"/>
                    </a:lnTo>
                    <a:lnTo>
                      <a:pt x="3220762" y="2416201"/>
                    </a:lnTo>
                    <a:lnTo>
                      <a:pt x="2490164" y="1906150"/>
                    </a:lnTo>
                    <a:lnTo>
                      <a:pt x="3212367" y="1421133"/>
                    </a:lnTo>
                    <a:lnTo>
                      <a:pt x="2870585" y="912211"/>
                    </a:lnTo>
                    <a:lnTo>
                      <a:pt x="2250798" y="1328447"/>
                    </a:lnTo>
                    <a:close/>
                    <a:moveTo>
                      <a:pt x="1944216" y="0"/>
                    </a:moveTo>
                    <a:cubicBezTo>
                      <a:pt x="3017977" y="0"/>
                      <a:pt x="3888432" y="870455"/>
                      <a:pt x="3888432" y="1944216"/>
                    </a:cubicBezTo>
                    <a:cubicBezTo>
                      <a:pt x="3888432" y="3017977"/>
                      <a:pt x="3017977" y="3888432"/>
                      <a:pt x="1944216" y="3888432"/>
                    </a:cubicBezTo>
                    <a:cubicBezTo>
                      <a:pt x="870455" y="3888432"/>
                      <a:pt x="0" y="3017977"/>
                      <a:pt x="0" y="1944216"/>
                    </a:cubicBezTo>
                    <a:cubicBezTo>
                      <a:pt x="0" y="870455"/>
                      <a:pt x="870455" y="0"/>
                      <a:pt x="1944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76A33572-60C5-4F13-AD5F-B4D885E8C59B}"/>
                  </a:ext>
                </a:extLst>
              </p:cNvPr>
              <p:cNvGrpSpPr/>
              <p:nvPr/>
            </p:nvGrpSpPr>
            <p:grpSpPr>
              <a:xfrm>
                <a:off x="3328507" y="857594"/>
                <a:ext cx="347999" cy="201330"/>
                <a:chOff x="2574555" y="3959226"/>
                <a:chExt cx="3941661" cy="2280393"/>
              </a:xfrm>
              <a:grpFill/>
            </p:grpSpPr>
            <p:sp>
              <p:nvSpPr>
                <p:cNvPr id="120" name="Donut 81">
                  <a:extLst>
                    <a:ext uri="{FF2B5EF4-FFF2-40B4-BE49-F238E27FC236}">
                      <a16:creationId xmlns:a16="http://schemas.microsoft.com/office/drawing/2014/main" id="{FADD289E-CDA6-429A-8B2E-C58D6B6770C6}"/>
                    </a:ext>
                  </a:extLst>
                </p:cNvPr>
                <p:cNvSpPr/>
                <p:nvPr/>
              </p:nvSpPr>
              <p:spPr>
                <a:xfrm>
                  <a:off x="2627784" y="5591547"/>
                  <a:ext cx="648072" cy="648072"/>
                </a:xfrm>
                <a:prstGeom prst="donu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1" name="Donut 82">
                  <a:extLst>
                    <a:ext uri="{FF2B5EF4-FFF2-40B4-BE49-F238E27FC236}">
                      <a16:creationId xmlns:a16="http://schemas.microsoft.com/office/drawing/2014/main" id="{565ECEC2-0F66-4B50-A494-46F7775F73EF}"/>
                    </a:ext>
                  </a:extLst>
                </p:cNvPr>
                <p:cNvSpPr/>
                <p:nvPr/>
              </p:nvSpPr>
              <p:spPr>
                <a:xfrm>
                  <a:off x="5868144" y="5591547"/>
                  <a:ext cx="648072" cy="648072"/>
                </a:xfrm>
                <a:prstGeom prst="donu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ounded Rectangle 83">
                  <a:extLst>
                    <a:ext uri="{FF2B5EF4-FFF2-40B4-BE49-F238E27FC236}">
                      <a16:creationId xmlns:a16="http://schemas.microsoft.com/office/drawing/2014/main" id="{2C440336-B5EF-48AD-8FA3-9CFC82725273}"/>
                    </a:ext>
                  </a:extLst>
                </p:cNvPr>
                <p:cNvSpPr/>
                <p:nvPr/>
              </p:nvSpPr>
              <p:spPr>
                <a:xfrm>
                  <a:off x="2883221" y="5472334"/>
                  <a:ext cx="162018" cy="420204"/>
                </a:xfrm>
                <a:prstGeom prst="roundRect">
                  <a:avLst>
                    <a:gd name="adj" fmla="val 4410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3" name="Rounded Rectangle 84">
                  <a:extLst>
                    <a:ext uri="{FF2B5EF4-FFF2-40B4-BE49-F238E27FC236}">
                      <a16:creationId xmlns:a16="http://schemas.microsoft.com/office/drawing/2014/main" id="{D979A794-68FB-4CF7-B0CB-7FA8A283F69F}"/>
                    </a:ext>
                  </a:extLst>
                </p:cNvPr>
                <p:cNvSpPr/>
                <p:nvPr/>
              </p:nvSpPr>
              <p:spPr>
                <a:xfrm>
                  <a:off x="6112101" y="5473128"/>
                  <a:ext cx="162018" cy="398351"/>
                </a:xfrm>
                <a:prstGeom prst="roundRect">
                  <a:avLst>
                    <a:gd name="adj" fmla="val 44102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4" name="Rounded Rectangle 85">
                  <a:extLst>
                    <a:ext uri="{FF2B5EF4-FFF2-40B4-BE49-F238E27FC236}">
                      <a16:creationId xmlns:a16="http://schemas.microsoft.com/office/drawing/2014/main" id="{E9F32A2C-85A0-4AC4-B1E6-0D98D0F97282}"/>
                    </a:ext>
                  </a:extLst>
                </p:cNvPr>
                <p:cNvSpPr/>
                <p:nvPr/>
              </p:nvSpPr>
              <p:spPr>
                <a:xfrm rot="18199600">
                  <a:off x="3368262" y="3899876"/>
                  <a:ext cx="288032" cy="1875445"/>
                </a:xfrm>
                <a:prstGeom prst="roundRect">
                  <a:avLst>
                    <a:gd name="adj" fmla="val 3606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5" name="Rounded Rectangle 86">
                  <a:extLst>
                    <a:ext uri="{FF2B5EF4-FFF2-40B4-BE49-F238E27FC236}">
                      <a16:creationId xmlns:a16="http://schemas.microsoft.com/office/drawing/2014/main" id="{B0C8B0CB-0F57-4602-931E-A115D2EB16F4}"/>
                    </a:ext>
                  </a:extLst>
                </p:cNvPr>
                <p:cNvSpPr/>
                <p:nvPr/>
              </p:nvSpPr>
              <p:spPr>
                <a:xfrm>
                  <a:off x="6156176" y="4765811"/>
                  <a:ext cx="288032" cy="755600"/>
                </a:xfrm>
                <a:prstGeom prst="roundRect">
                  <a:avLst>
                    <a:gd name="adj" fmla="val 36068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6" name="Rounded Rectangle 87">
                  <a:extLst>
                    <a:ext uri="{FF2B5EF4-FFF2-40B4-BE49-F238E27FC236}">
                      <a16:creationId xmlns:a16="http://schemas.microsoft.com/office/drawing/2014/main" id="{E0A09336-26A9-4477-8709-5349BC795596}"/>
                    </a:ext>
                  </a:extLst>
                </p:cNvPr>
                <p:cNvSpPr/>
                <p:nvPr/>
              </p:nvSpPr>
              <p:spPr>
                <a:xfrm>
                  <a:off x="2699792" y="5161371"/>
                  <a:ext cx="3744416" cy="360040"/>
                </a:xfrm>
                <a:prstGeom prst="round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7" name="Rounded Rectangle 16">
                  <a:extLst>
                    <a:ext uri="{FF2B5EF4-FFF2-40B4-BE49-F238E27FC236}">
                      <a16:creationId xmlns:a16="http://schemas.microsoft.com/office/drawing/2014/main" id="{26728996-5A0F-49E2-A0A0-40A16F9FCF77}"/>
                    </a:ext>
                  </a:extLst>
                </p:cNvPr>
                <p:cNvSpPr/>
                <p:nvPr/>
              </p:nvSpPr>
              <p:spPr>
                <a:xfrm>
                  <a:off x="4294882" y="4509120"/>
                  <a:ext cx="1801319" cy="55274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467163" h="377555">
                      <a:moveTo>
                        <a:pt x="115742" y="0"/>
                      </a:moveTo>
                      <a:lnTo>
                        <a:pt x="1351421" y="0"/>
                      </a:lnTo>
                      <a:cubicBezTo>
                        <a:pt x="1415344" y="0"/>
                        <a:pt x="1467163" y="51819"/>
                        <a:pt x="1467163" y="115742"/>
                      </a:cubicBezTo>
                      <a:lnTo>
                        <a:pt x="1467163" y="377555"/>
                      </a:lnTo>
                      <a:lnTo>
                        <a:pt x="0" y="377555"/>
                      </a:lnTo>
                      <a:lnTo>
                        <a:pt x="0" y="115742"/>
                      </a:lnTo>
                      <a:cubicBezTo>
                        <a:pt x="0" y="51819"/>
                        <a:pt x="51819" y="0"/>
                        <a:pt x="11574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8" name="Oval 127">
                  <a:extLst>
                    <a:ext uri="{FF2B5EF4-FFF2-40B4-BE49-F238E27FC236}">
                      <a16:creationId xmlns:a16="http://schemas.microsoft.com/office/drawing/2014/main" id="{CFC72D19-F544-4626-B1E5-A722F676A9CE}"/>
                    </a:ext>
                  </a:extLst>
                </p:cNvPr>
                <p:cNvSpPr/>
                <p:nvPr/>
              </p:nvSpPr>
              <p:spPr>
                <a:xfrm>
                  <a:off x="3110319" y="3959226"/>
                  <a:ext cx="457200" cy="45720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  <p:sp>
              <p:nvSpPr>
                <p:cNvPr id="129" name="Rounded Rectangle 19">
                  <a:extLst>
                    <a:ext uri="{FF2B5EF4-FFF2-40B4-BE49-F238E27FC236}">
                      <a16:creationId xmlns:a16="http://schemas.microsoft.com/office/drawing/2014/main" id="{C7A3968E-19BF-4932-93D9-FA5579389A2F}"/>
                    </a:ext>
                  </a:extLst>
                </p:cNvPr>
                <p:cNvSpPr/>
                <p:nvPr/>
              </p:nvSpPr>
              <p:spPr>
                <a:xfrm rot="1961904">
                  <a:off x="3453236" y="4426052"/>
                  <a:ext cx="946970" cy="401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46970" h="401316">
                      <a:moveTo>
                        <a:pt x="66114" y="94549"/>
                      </a:moveTo>
                      <a:cubicBezTo>
                        <a:pt x="80082" y="84288"/>
                        <a:pt x="96014" y="74649"/>
                        <a:pt x="113671" y="65740"/>
                      </a:cubicBezTo>
                      <a:cubicBezTo>
                        <a:pt x="137213" y="53862"/>
                        <a:pt x="163820" y="43284"/>
                        <a:pt x="192918" y="34269"/>
                      </a:cubicBezTo>
                      <a:cubicBezTo>
                        <a:pt x="262753" y="12633"/>
                        <a:pt x="346940" y="0"/>
                        <a:pt x="437561" y="0"/>
                      </a:cubicBezTo>
                      <a:lnTo>
                        <a:pt x="689345" y="0"/>
                      </a:lnTo>
                      <a:lnTo>
                        <a:pt x="946970" y="401316"/>
                      </a:lnTo>
                      <a:lnTo>
                        <a:pt x="437561" y="401315"/>
                      </a:lnTo>
                      <a:cubicBezTo>
                        <a:pt x="195904" y="401315"/>
                        <a:pt x="1" y="311478"/>
                        <a:pt x="0" y="200658"/>
                      </a:cubicBezTo>
                      <a:cubicBezTo>
                        <a:pt x="-1" y="161698"/>
                        <a:pt x="24212" y="125330"/>
                        <a:pt x="66114" y="9454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1"/>
                </a:p>
              </p:txBody>
            </p:sp>
          </p:grpSp>
          <p:sp>
            <p:nvSpPr>
              <p:cNvPr id="62" name="Freeform 9">
                <a:extLst>
                  <a:ext uri="{FF2B5EF4-FFF2-40B4-BE49-F238E27FC236}">
                    <a16:creationId xmlns:a16="http://schemas.microsoft.com/office/drawing/2014/main" id="{AC2D3BD3-EA1B-4CFD-BA00-5EB7B614F6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56011" y="263026"/>
                <a:ext cx="223709" cy="305860"/>
              </a:xfrm>
              <a:custGeom>
                <a:avLst/>
                <a:gdLst>
                  <a:gd name="T0" fmla="*/ 313 w 2568"/>
                  <a:gd name="T1" fmla="*/ 3691 h 3758"/>
                  <a:gd name="T2" fmla="*/ 788 w 2568"/>
                  <a:gd name="T3" fmla="*/ 2204 h 3758"/>
                  <a:gd name="T4" fmla="*/ 1180 w 2568"/>
                  <a:gd name="T5" fmla="*/ 2733 h 3758"/>
                  <a:gd name="T6" fmla="*/ 760 w 2568"/>
                  <a:gd name="T7" fmla="*/ 3231 h 3758"/>
                  <a:gd name="T8" fmla="*/ 486 w 2568"/>
                  <a:gd name="T9" fmla="*/ 3544 h 3758"/>
                  <a:gd name="T10" fmla="*/ 342 w 2568"/>
                  <a:gd name="T11" fmla="*/ 3669 h 3758"/>
                  <a:gd name="T12" fmla="*/ 295 w 2568"/>
                  <a:gd name="T13" fmla="*/ 3657 h 3758"/>
                  <a:gd name="T14" fmla="*/ 220 w 2568"/>
                  <a:gd name="T15" fmla="*/ 3529 h 3758"/>
                  <a:gd name="T16" fmla="*/ 126 w 2568"/>
                  <a:gd name="T17" fmla="*/ 3349 h 3758"/>
                  <a:gd name="T18" fmla="*/ 40 w 2568"/>
                  <a:gd name="T19" fmla="*/ 3153 h 3758"/>
                  <a:gd name="T20" fmla="*/ 0 w 2568"/>
                  <a:gd name="T21" fmla="*/ 2980 h 3758"/>
                  <a:gd name="T22" fmla="*/ 49 w 2568"/>
                  <a:gd name="T23" fmla="*/ 2911 h 3758"/>
                  <a:gd name="T24" fmla="*/ 144 w 2568"/>
                  <a:gd name="T25" fmla="*/ 2806 h 3758"/>
                  <a:gd name="T26" fmla="*/ 1244 w 2568"/>
                  <a:gd name="T27" fmla="*/ 0 h 3758"/>
                  <a:gd name="T28" fmla="*/ 1560 w 2568"/>
                  <a:gd name="T29" fmla="*/ 51 h 3758"/>
                  <a:gd name="T30" fmla="*/ 1791 w 2568"/>
                  <a:gd name="T31" fmla="*/ 193 h 3758"/>
                  <a:gd name="T32" fmla="*/ 1957 w 2568"/>
                  <a:gd name="T33" fmla="*/ 398 h 3758"/>
                  <a:gd name="T34" fmla="*/ 2077 w 2568"/>
                  <a:gd name="T35" fmla="*/ 642 h 3758"/>
                  <a:gd name="T36" fmla="*/ 2153 w 2568"/>
                  <a:gd name="T37" fmla="*/ 858 h 3758"/>
                  <a:gd name="T38" fmla="*/ 2180 w 2568"/>
                  <a:gd name="T39" fmla="*/ 1082 h 3758"/>
                  <a:gd name="T40" fmla="*/ 2073 w 2568"/>
                  <a:gd name="T41" fmla="*/ 1427 h 3758"/>
                  <a:gd name="T42" fmla="*/ 1937 w 2568"/>
                  <a:gd name="T43" fmla="*/ 1682 h 3758"/>
                  <a:gd name="T44" fmla="*/ 1844 w 2568"/>
                  <a:gd name="T45" fmla="*/ 1817 h 3758"/>
                  <a:gd name="T46" fmla="*/ 1539 w 2568"/>
                  <a:gd name="T47" fmla="*/ 1055 h 3758"/>
                  <a:gd name="T48" fmla="*/ 1639 w 2568"/>
                  <a:gd name="T49" fmla="*/ 811 h 3758"/>
                  <a:gd name="T50" fmla="*/ 1442 w 2568"/>
                  <a:gd name="T51" fmla="*/ 627 h 3758"/>
                  <a:gd name="T52" fmla="*/ 1180 w 2568"/>
                  <a:gd name="T53" fmla="*/ 606 h 3758"/>
                  <a:gd name="T54" fmla="*/ 1028 w 2568"/>
                  <a:gd name="T55" fmla="*/ 667 h 3758"/>
                  <a:gd name="T56" fmla="*/ 953 w 2568"/>
                  <a:gd name="T57" fmla="*/ 742 h 3758"/>
                  <a:gd name="T58" fmla="*/ 931 w 2568"/>
                  <a:gd name="T59" fmla="*/ 818 h 3758"/>
                  <a:gd name="T60" fmla="*/ 968 w 2568"/>
                  <a:gd name="T61" fmla="*/ 909 h 3758"/>
                  <a:gd name="T62" fmla="*/ 1153 w 2568"/>
                  <a:gd name="T63" fmla="*/ 1213 h 3758"/>
                  <a:gd name="T64" fmla="*/ 1486 w 2568"/>
                  <a:gd name="T65" fmla="*/ 1644 h 3758"/>
                  <a:gd name="T66" fmla="*/ 2184 w 2568"/>
                  <a:gd name="T67" fmla="*/ 2517 h 3758"/>
                  <a:gd name="T68" fmla="*/ 2566 w 2568"/>
                  <a:gd name="T69" fmla="*/ 3055 h 3758"/>
                  <a:gd name="T70" fmla="*/ 2540 w 2568"/>
                  <a:gd name="T71" fmla="*/ 3186 h 3758"/>
                  <a:gd name="T72" fmla="*/ 2489 w 2568"/>
                  <a:gd name="T73" fmla="*/ 3382 h 3758"/>
                  <a:gd name="T74" fmla="*/ 2411 w 2568"/>
                  <a:gd name="T75" fmla="*/ 3615 h 3758"/>
                  <a:gd name="T76" fmla="*/ 2320 w 2568"/>
                  <a:gd name="T77" fmla="*/ 3753 h 3758"/>
                  <a:gd name="T78" fmla="*/ 2222 w 2568"/>
                  <a:gd name="T79" fmla="*/ 3722 h 3758"/>
                  <a:gd name="T80" fmla="*/ 2137 w 2568"/>
                  <a:gd name="T81" fmla="*/ 3622 h 3758"/>
                  <a:gd name="T82" fmla="*/ 1829 w 2568"/>
                  <a:gd name="T83" fmla="*/ 3253 h 3758"/>
                  <a:gd name="T84" fmla="*/ 1304 w 2568"/>
                  <a:gd name="T85" fmla="*/ 2600 h 3758"/>
                  <a:gd name="T86" fmla="*/ 824 w 2568"/>
                  <a:gd name="T87" fmla="*/ 1957 h 3758"/>
                  <a:gd name="T88" fmla="*/ 533 w 2568"/>
                  <a:gd name="T89" fmla="*/ 1477 h 3758"/>
                  <a:gd name="T90" fmla="*/ 433 w 2568"/>
                  <a:gd name="T91" fmla="*/ 1195 h 3758"/>
                  <a:gd name="T92" fmla="*/ 429 w 2568"/>
                  <a:gd name="T93" fmla="*/ 880 h 3758"/>
                  <a:gd name="T94" fmla="*/ 559 w 2568"/>
                  <a:gd name="T95" fmla="*/ 524 h 3758"/>
                  <a:gd name="T96" fmla="*/ 762 w 2568"/>
                  <a:gd name="T97" fmla="*/ 231 h 3758"/>
                  <a:gd name="T98" fmla="*/ 1006 w 2568"/>
                  <a:gd name="T99" fmla="*/ 55 h 37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568" h="3758">
                    <a:moveTo>
                      <a:pt x="313" y="3691"/>
                    </a:moveTo>
                    <a:lnTo>
                      <a:pt x="315" y="3695"/>
                    </a:lnTo>
                    <a:lnTo>
                      <a:pt x="311" y="3693"/>
                    </a:lnTo>
                    <a:lnTo>
                      <a:pt x="313" y="3691"/>
                    </a:lnTo>
                    <a:close/>
                    <a:moveTo>
                      <a:pt x="711" y="2122"/>
                    </a:moveTo>
                    <a:lnTo>
                      <a:pt x="739" y="2142"/>
                    </a:lnTo>
                    <a:lnTo>
                      <a:pt x="764" y="2169"/>
                    </a:lnTo>
                    <a:lnTo>
                      <a:pt x="788" y="2204"/>
                    </a:lnTo>
                    <a:lnTo>
                      <a:pt x="809" y="2238"/>
                    </a:lnTo>
                    <a:lnTo>
                      <a:pt x="829" y="2271"/>
                    </a:lnTo>
                    <a:lnTo>
                      <a:pt x="848" y="2300"/>
                    </a:lnTo>
                    <a:lnTo>
                      <a:pt x="1180" y="2733"/>
                    </a:lnTo>
                    <a:lnTo>
                      <a:pt x="1080" y="2862"/>
                    </a:lnTo>
                    <a:lnTo>
                      <a:pt x="977" y="2987"/>
                    </a:lnTo>
                    <a:lnTo>
                      <a:pt x="868" y="3109"/>
                    </a:lnTo>
                    <a:lnTo>
                      <a:pt x="760" y="3231"/>
                    </a:lnTo>
                    <a:lnTo>
                      <a:pt x="651" y="3353"/>
                    </a:lnTo>
                    <a:lnTo>
                      <a:pt x="548" y="3477"/>
                    </a:lnTo>
                    <a:lnTo>
                      <a:pt x="520" y="3509"/>
                    </a:lnTo>
                    <a:lnTo>
                      <a:pt x="486" y="3544"/>
                    </a:lnTo>
                    <a:lnTo>
                      <a:pt x="451" y="3578"/>
                    </a:lnTo>
                    <a:lnTo>
                      <a:pt x="413" y="3611"/>
                    </a:lnTo>
                    <a:lnTo>
                      <a:pt x="377" y="3642"/>
                    </a:lnTo>
                    <a:lnTo>
                      <a:pt x="342" y="3669"/>
                    </a:lnTo>
                    <a:lnTo>
                      <a:pt x="313" y="3691"/>
                    </a:lnTo>
                    <a:lnTo>
                      <a:pt x="311" y="3689"/>
                    </a:lnTo>
                    <a:lnTo>
                      <a:pt x="306" y="3677"/>
                    </a:lnTo>
                    <a:lnTo>
                      <a:pt x="295" y="3657"/>
                    </a:lnTo>
                    <a:lnTo>
                      <a:pt x="280" y="3631"/>
                    </a:lnTo>
                    <a:lnTo>
                      <a:pt x="262" y="3602"/>
                    </a:lnTo>
                    <a:lnTo>
                      <a:pt x="242" y="3567"/>
                    </a:lnTo>
                    <a:lnTo>
                      <a:pt x="220" y="3529"/>
                    </a:lnTo>
                    <a:lnTo>
                      <a:pt x="197" y="3487"/>
                    </a:lnTo>
                    <a:lnTo>
                      <a:pt x="173" y="3444"/>
                    </a:lnTo>
                    <a:lnTo>
                      <a:pt x="149" y="3397"/>
                    </a:lnTo>
                    <a:lnTo>
                      <a:pt x="126" y="3349"/>
                    </a:lnTo>
                    <a:lnTo>
                      <a:pt x="102" y="3300"/>
                    </a:lnTo>
                    <a:lnTo>
                      <a:pt x="79" y="3251"/>
                    </a:lnTo>
                    <a:lnTo>
                      <a:pt x="59" y="3202"/>
                    </a:lnTo>
                    <a:lnTo>
                      <a:pt x="40" y="3153"/>
                    </a:lnTo>
                    <a:lnTo>
                      <a:pt x="24" y="3107"/>
                    </a:lnTo>
                    <a:lnTo>
                      <a:pt x="13" y="3062"/>
                    </a:lnTo>
                    <a:lnTo>
                      <a:pt x="4" y="3020"/>
                    </a:lnTo>
                    <a:lnTo>
                      <a:pt x="0" y="2980"/>
                    </a:lnTo>
                    <a:lnTo>
                      <a:pt x="4" y="2971"/>
                    </a:lnTo>
                    <a:lnTo>
                      <a:pt x="13" y="2955"/>
                    </a:lnTo>
                    <a:lnTo>
                      <a:pt x="29" y="2935"/>
                    </a:lnTo>
                    <a:lnTo>
                      <a:pt x="49" y="2911"/>
                    </a:lnTo>
                    <a:lnTo>
                      <a:pt x="71" y="2886"/>
                    </a:lnTo>
                    <a:lnTo>
                      <a:pt x="97" y="2858"/>
                    </a:lnTo>
                    <a:lnTo>
                      <a:pt x="120" y="2833"/>
                    </a:lnTo>
                    <a:lnTo>
                      <a:pt x="144" y="2806"/>
                    </a:lnTo>
                    <a:lnTo>
                      <a:pt x="166" y="2782"/>
                    </a:lnTo>
                    <a:lnTo>
                      <a:pt x="184" y="2762"/>
                    </a:lnTo>
                    <a:lnTo>
                      <a:pt x="711" y="2122"/>
                    </a:lnTo>
                    <a:close/>
                    <a:moveTo>
                      <a:pt x="1244" y="0"/>
                    </a:moveTo>
                    <a:lnTo>
                      <a:pt x="1333" y="4"/>
                    </a:lnTo>
                    <a:lnTo>
                      <a:pt x="1415" y="13"/>
                    </a:lnTo>
                    <a:lnTo>
                      <a:pt x="1491" y="29"/>
                    </a:lnTo>
                    <a:lnTo>
                      <a:pt x="1560" y="51"/>
                    </a:lnTo>
                    <a:lnTo>
                      <a:pt x="1626" y="78"/>
                    </a:lnTo>
                    <a:lnTo>
                      <a:pt x="1686" y="111"/>
                    </a:lnTo>
                    <a:lnTo>
                      <a:pt x="1740" y="149"/>
                    </a:lnTo>
                    <a:lnTo>
                      <a:pt x="1791" y="193"/>
                    </a:lnTo>
                    <a:lnTo>
                      <a:pt x="1839" y="238"/>
                    </a:lnTo>
                    <a:lnTo>
                      <a:pt x="1880" y="289"/>
                    </a:lnTo>
                    <a:lnTo>
                      <a:pt x="1920" y="342"/>
                    </a:lnTo>
                    <a:lnTo>
                      <a:pt x="1957" y="398"/>
                    </a:lnTo>
                    <a:lnTo>
                      <a:pt x="1989" y="457"/>
                    </a:lnTo>
                    <a:lnTo>
                      <a:pt x="2020" y="517"/>
                    </a:lnTo>
                    <a:lnTo>
                      <a:pt x="2049" y="578"/>
                    </a:lnTo>
                    <a:lnTo>
                      <a:pt x="2077" y="642"/>
                    </a:lnTo>
                    <a:lnTo>
                      <a:pt x="2097" y="693"/>
                    </a:lnTo>
                    <a:lnTo>
                      <a:pt x="2117" y="746"/>
                    </a:lnTo>
                    <a:lnTo>
                      <a:pt x="2135" y="802"/>
                    </a:lnTo>
                    <a:lnTo>
                      <a:pt x="2153" y="858"/>
                    </a:lnTo>
                    <a:lnTo>
                      <a:pt x="2166" y="917"/>
                    </a:lnTo>
                    <a:lnTo>
                      <a:pt x="2177" y="973"/>
                    </a:lnTo>
                    <a:lnTo>
                      <a:pt x="2180" y="1029"/>
                    </a:lnTo>
                    <a:lnTo>
                      <a:pt x="2180" y="1082"/>
                    </a:lnTo>
                    <a:lnTo>
                      <a:pt x="2171" y="1133"/>
                    </a:lnTo>
                    <a:lnTo>
                      <a:pt x="2144" y="1238"/>
                    </a:lnTo>
                    <a:lnTo>
                      <a:pt x="2111" y="1335"/>
                    </a:lnTo>
                    <a:lnTo>
                      <a:pt x="2073" y="1427"/>
                    </a:lnTo>
                    <a:lnTo>
                      <a:pt x="2029" y="1515"/>
                    </a:lnTo>
                    <a:lnTo>
                      <a:pt x="1984" y="1597"/>
                    </a:lnTo>
                    <a:lnTo>
                      <a:pt x="1960" y="1640"/>
                    </a:lnTo>
                    <a:lnTo>
                      <a:pt x="1937" y="1682"/>
                    </a:lnTo>
                    <a:lnTo>
                      <a:pt x="1911" y="1724"/>
                    </a:lnTo>
                    <a:lnTo>
                      <a:pt x="1884" y="1769"/>
                    </a:lnTo>
                    <a:lnTo>
                      <a:pt x="1851" y="1817"/>
                    </a:lnTo>
                    <a:lnTo>
                      <a:pt x="1844" y="1817"/>
                    </a:lnTo>
                    <a:lnTo>
                      <a:pt x="1404" y="1240"/>
                    </a:lnTo>
                    <a:lnTo>
                      <a:pt x="1449" y="1182"/>
                    </a:lnTo>
                    <a:lnTo>
                      <a:pt x="1495" y="1120"/>
                    </a:lnTo>
                    <a:lnTo>
                      <a:pt x="1539" y="1055"/>
                    </a:lnTo>
                    <a:lnTo>
                      <a:pt x="1579" y="987"/>
                    </a:lnTo>
                    <a:lnTo>
                      <a:pt x="1611" y="917"/>
                    </a:lnTo>
                    <a:lnTo>
                      <a:pt x="1626" y="862"/>
                    </a:lnTo>
                    <a:lnTo>
                      <a:pt x="1639" y="811"/>
                    </a:lnTo>
                    <a:lnTo>
                      <a:pt x="1651" y="757"/>
                    </a:lnTo>
                    <a:lnTo>
                      <a:pt x="1582" y="702"/>
                    </a:lnTo>
                    <a:lnTo>
                      <a:pt x="1511" y="658"/>
                    </a:lnTo>
                    <a:lnTo>
                      <a:pt x="1442" y="627"/>
                    </a:lnTo>
                    <a:lnTo>
                      <a:pt x="1375" y="607"/>
                    </a:lnTo>
                    <a:lnTo>
                      <a:pt x="1308" y="597"/>
                    </a:lnTo>
                    <a:lnTo>
                      <a:pt x="1244" y="597"/>
                    </a:lnTo>
                    <a:lnTo>
                      <a:pt x="1180" y="606"/>
                    </a:lnTo>
                    <a:lnTo>
                      <a:pt x="1119" y="622"/>
                    </a:lnTo>
                    <a:lnTo>
                      <a:pt x="1060" y="646"/>
                    </a:lnTo>
                    <a:lnTo>
                      <a:pt x="1046" y="653"/>
                    </a:lnTo>
                    <a:lnTo>
                      <a:pt x="1028" y="667"/>
                    </a:lnTo>
                    <a:lnTo>
                      <a:pt x="1009" y="684"/>
                    </a:lnTo>
                    <a:lnTo>
                      <a:pt x="989" y="704"/>
                    </a:lnTo>
                    <a:lnTo>
                      <a:pt x="969" y="724"/>
                    </a:lnTo>
                    <a:lnTo>
                      <a:pt x="953" y="742"/>
                    </a:lnTo>
                    <a:lnTo>
                      <a:pt x="940" y="760"/>
                    </a:lnTo>
                    <a:lnTo>
                      <a:pt x="931" y="773"/>
                    </a:lnTo>
                    <a:lnTo>
                      <a:pt x="928" y="795"/>
                    </a:lnTo>
                    <a:lnTo>
                      <a:pt x="931" y="818"/>
                    </a:lnTo>
                    <a:lnTo>
                      <a:pt x="940" y="844"/>
                    </a:lnTo>
                    <a:lnTo>
                      <a:pt x="949" y="869"/>
                    </a:lnTo>
                    <a:lnTo>
                      <a:pt x="960" y="891"/>
                    </a:lnTo>
                    <a:lnTo>
                      <a:pt x="968" y="909"/>
                    </a:lnTo>
                    <a:lnTo>
                      <a:pt x="1004" y="989"/>
                    </a:lnTo>
                    <a:lnTo>
                      <a:pt x="1049" y="1067"/>
                    </a:lnTo>
                    <a:lnTo>
                      <a:pt x="1100" y="1142"/>
                    </a:lnTo>
                    <a:lnTo>
                      <a:pt x="1153" y="1213"/>
                    </a:lnTo>
                    <a:lnTo>
                      <a:pt x="1209" y="1284"/>
                    </a:lnTo>
                    <a:lnTo>
                      <a:pt x="1264" y="1353"/>
                    </a:lnTo>
                    <a:lnTo>
                      <a:pt x="1317" y="1422"/>
                    </a:lnTo>
                    <a:lnTo>
                      <a:pt x="1486" y="1644"/>
                    </a:lnTo>
                    <a:lnTo>
                      <a:pt x="1659" y="1864"/>
                    </a:lnTo>
                    <a:lnTo>
                      <a:pt x="1835" y="2080"/>
                    </a:lnTo>
                    <a:lnTo>
                      <a:pt x="2011" y="2298"/>
                    </a:lnTo>
                    <a:lnTo>
                      <a:pt x="2184" y="2517"/>
                    </a:lnTo>
                    <a:lnTo>
                      <a:pt x="2557" y="2966"/>
                    </a:lnTo>
                    <a:lnTo>
                      <a:pt x="2564" y="2991"/>
                    </a:lnTo>
                    <a:lnTo>
                      <a:pt x="2568" y="3020"/>
                    </a:lnTo>
                    <a:lnTo>
                      <a:pt x="2566" y="3055"/>
                    </a:lnTo>
                    <a:lnTo>
                      <a:pt x="2560" y="3089"/>
                    </a:lnTo>
                    <a:lnTo>
                      <a:pt x="2555" y="3126"/>
                    </a:lnTo>
                    <a:lnTo>
                      <a:pt x="2546" y="3157"/>
                    </a:lnTo>
                    <a:lnTo>
                      <a:pt x="2540" y="3186"/>
                    </a:lnTo>
                    <a:lnTo>
                      <a:pt x="2531" y="3224"/>
                    </a:lnTo>
                    <a:lnTo>
                      <a:pt x="2520" y="3271"/>
                    </a:lnTo>
                    <a:lnTo>
                      <a:pt x="2506" y="3324"/>
                    </a:lnTo>
                    <a:lnTo>
                      <a:pt x="2489" y="3382"/>
                    </a:lnTo>
                    <a:lnTo>
                      <a:pt x="2473" y="3442"/>
                    </a:lnTo>
                    <a:lnTo>
                      <a:pt x="2453" y="3502"/>
                    </a:lnTo>
                    <a:lnTo>
                      <a:pt x="2433" y="3560"/>
                    </a:lnTo>
                    <a:lnTo>
                      <a:pt x="2411" y="3615"/>
                    </a:lnTo>
                    <a:lnTo>
                      <a:pt x="2389" y="3664"/>
                    </a:lnTo>
                    <a:lnTo>
                      <a:pt x="2368" y="3704"/>
                    </a:lnTo>
                    <a:lnTo>
                      <a:pt x="2344" y="3735"/>
                    </a:lnTo>
                    <a:lnTo>
                      <a:pt x="2320" y="3753"/>
                    </a:lnTo>
                    <a:lnTo>
                      <a:pt x="2297" y="3758"/>
                    </a:lnTo>
                    <a:lnTo>
                      <a:pt x="2273" y="3753"/>
                    </a:lnTo>
                    <a:lnTo>
                      <a:pt x="2248" y="3740"/>
                    </a:lnTo>
                    <a:lnTo>
                      <a:pt x="2222" y="3722"/>
                    </a:lnTo>
                    <a:lnTo>
                      <a:pt x="2199" y="3698"/>
                    </a:lnTo>
                    <a:lnTo>
                      <a:pt x="2177" y="3673"/>
                    </a:lnTo>
                    <a:lnTo>
                      <a:pt x="2155" y="3647"/>
                    </a:lnTo>
                    <a:lnTo>
                      <a:pt x="2137" y="3622"/>
                    </a:lnTo>
                    <a:lnTo>
                      <a:pt x="2120" y="3602"/>
                    </a:lnTo>
                    <a:lnTo>
                      <a:pt x="2108" y="3586"/>
                    </a:lnTo>
                    <a:lnTo>
                      <a:pt x="1971" y="3418"/>
                    </a:lnTo>
                    <a:lnTo>
                      <a:pt x="1829" y="3253"/>
                    </a:lnTo>
                    <a:lnTo>
                      <a:pt x="1689" y="3086"/>
                    </a:lnTo>
                    <a:lnTo>
                      <a:pt x="1551" y="2917"/>
                    </a:lnTo>
                    <a:lnTo>
                      <a:pt x="1428" y="2758"/>
                    </a:lnTo>
                    <a:lnTo>
                      <a:pt x="1304" y="2600"/>
                    </a:lnTo>
                    <a:lnTo>
                      <a:pt x="1180" y="2444"/>
                    </a:lnTo>
                    <a:lnTo>
                      <a:pt x="1059" y="2284"/>
                    </a:lnTo>
                    <a:lnTo>
                      <a:pt x="940" y="2122"/>
                    </a:lnTo>
                    <a:lnTo>
                      <a:pt x="824" y="1957"/>
                    </a:lnTo>
                    <a:lnTo>
                      <a:pt x="711" y="1786"/>
                    </a:lnTo>
                    <a:lnTo>
                      <a:pt x="604" y="1609"/>
                    </a:lnTo>
                    <a:lnTo>
                      <a:pt x="568" y="1544"/>
                    </a:lnTo>
                    <a:lnTo>
                      <a:pt x="533" y="1477"/>
                    </a:lnTo>
                    <a:lnTo>
                      <a:pt x="500" y="1409"/>
                    </a:lnTo>
                    <a:lnTo>
                      <a:pt x="473" y="1340"/>
                    </a:lnTo>
                    <a:lnTo>
                      <a:pt x="451" y="1267"/>
                    </a:lnTo>
                    <a:lnTo>
                      <a:pt x="433" y="1195"/>
                    </a:lnTo>
                    <a:lnTo>
                      <a:pt x="422" y="1120"/>
                    </a:lnTo>
                    <a:lnTo>
                      <a:pt x="417" y="1042"/>
                    </a:lnTo>
                    <a:lnTo>
                      <a:pt x="419" y="962"/>
                    </a:lnTo>
                    <a:lnTo>
                      <a:pt x="429" y="880"/>
                    </a:lnTo>
                    <a:lnTo>
                      <a:pt x="448" y="795"/>
                    </a:lnTo>
                    <a:lnTo>
                      <a:pt x="477" y="706"/>
                    </a:lnTo>
                    <a:lnTo>
                      <a:pt x="513" y="613"/>
                    </a:lnTo>
                    <a:lnTo>
                      <a:pt x="559" y="524"/>
                    </a:lnTo>
                    <a:lnTo>
                      <a:pt x="608" y="440"/>
                    </a:lnTo>
                    <a:lnTo>
                      <a:pt x="660" y="360"/>
                    </a:lnTo>
                    <a:lnTo>
                      <a:pt x="717" y="286"/>
                    </a:lnTo>
                    <a:lnTo>
                      <a:pt x="762" y="231"/>
                    </a:lnTo>
                    <a:lnTo>
                      <a:pt x="815" y="180"/>
                    </a:lnTo>
                    <a:lnTo>
                      <a:pt x="873" y="133"/>
                    </a:lnTo>
                    <a:lnTo>
                      <a:pt x="937" y="91"/>
                    </a:lnTo>
                    <a:lnTo>
                      <a:pt x="1006" y="55"/>
                    </a:lnTo>
                    <a:lnTo>
                      <a:pt x="1080" y="29"/>
                    </a:lnTo>
                    <a:lnTo>
                      <a:pt x="124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63" name="Oval 1">
                <a:extLst>
                  <a:ext uri="{FF2B5EF4-FFF2-40B4-BE49-F238E27FC236}">
                    <a16:creationId xmlns:a16="http://schemas.microsoft.com/office/drawing/2014/main" id="{910B4782-01FC-4490-9515-E82FE7717AE3}"/>
                  </a:ext>
                </a:extLst>
              </p:cNvPr>
              <p:cNvSpPr/>
              <p:nvPr/>
            </p:nvSpPr>
            <p:spPr>
              <a:xfrm>
                <a:off x="4490582" y="1030315"/>
                <a:ext cx="296737" cy="296736"/>
              </a:xfrm>
              <a:custGeom>
                <a:avLst/>
                <a:gdLst/>
                <a:ahLst/>
                <a:cxnLst/>
                <a:rect l="l" t="t" r="r" b="b"/>
                <a:pathLst>
                  <a:path w="3848188" h="3848188">
                    <a:moveTo>
                      <a:pt x="1531053" y="504131"/>
                    </a:moveTo>
                    <a:lnTo>
                      <a:pt x="1531053" y="1481511"/>
                    </a:lnTo>
                    <a:lnTo>
                      <a:pt x="553673" y="1481511"/>
                    </a:lnTo>
                    <a:lnTo>
                      <a:pt x="553673" y="2263055"/>
                    </a:lnTo>
                    <a:lnTo>
                      <a:pt x="1531053" y="2263055"/>
                    </a:lnTo>
                    <a:lnTo>
                      <a:pt x="1531053" y="3240435"/>
                    </a:lnTo>
                    <a:lnTo>
                      <a:pt x="2312597" y="3240435"/>
                    </a:lnTo>
                    <a:lnTo>
                      <a:pt x="2312597" y="2263055"/>
                    </a:lnTo>
                    <a:lnTo>
                      <a:pt x="3289977" y="2263055"/>
                    </a:lnTo>
                    <a:lnTo>
                      <a:pt x="3289977" y="1481511"/>
                    </a:lnTo>
                    <a:lnTo>
                      <a:pt x="2312597" y="1481511"/>
                    </a:lnTo>
                    <a:lnTo>
                      <a:pt x="2312597" y="504131"/>
                    </a:lnTo>
                    <a:close/>
                    <a:moveTo>
                      <a:pt x="1924094" y="0"/>
                    </a:moveTo>
                    <a:cubicBezTo>
                      <a:pt x="2986742" y="0"/>
                      <a:pt x="3848188" y="861446"/>
                      <a:pt x="3848188" y="1924094"/>
                    </a:cubicBezTo>
                    <a:cubicBezTo>
                      <a:pt x="3848188" y="2986742"/>
                      <a:pt x="2986742" y="3848188"/>
                      <a:pt x="1924094" y="3848188"/>
                    </a:cubicBezTo>
                    <a:cubicBezTo>
                      <a:pt x="861446" y="3848188"/>
                      <a:pt x="0" y="2986742"/>
                      <a:pt x="0" y="1924094"/>
                    </a:cubicBezTo>
                    <a:cubicBezTo>
                      <a:pt x="0" y="861446"/>
                      <a:pt x="861446" y="0"/>
                      <a:pt x="192409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64" name="Donut 3">
                <a:extLst>
                  <a:ext uri="{FF2B5EF4-FFF2-40B4-BE49-F238E27FC236}">
                    <a16:creationId xmlns:a16="http://schemas.microsoft.com/office/drawing/2014/main" id="{129FE0EB-2AB9-4CBD-827F-B5DD2E078374}"/>
                  </a:ext>
                </a:extLst>
              </p:cNvPr>
              <p:cNvSpPr/>
              <p:nvPr/>
            </p:nvSpPr>
            <p:spPr>
              <a:xfrm rot="2542585">
                <a:off x="4516666" y="365237"/>
                <a:ext cx="186287" cy="354842"/>
              </a:xfrm>
              <a:custGeom>
                <a:avLst/>
                <a:gdLst/>
                <a:ahLst/>
                <a:cxnLst/>
                <a:rect l="l" t="t" r="r" b="b"/>
                <a:pathLst>
                  <a:path w="2073250" h="3949150">
                    <a:moveTo>
                      <a:pt x="1279271" y="2220875"/>
                    </a:moveTo>
                    <a:lnTo>
                      <a:pt x="1285176" y="2794045"/>
                    </a:lnTo>
                    <a:lnTo>
                      <a:pt x="1962603" y="2794045"/>
                    </a:lnTo>
                    <a:lnTo>
                      <a:pt x="1962603" y="3261227"/>
                    </a:lnTo>
                    <a:lnTo>
                      <a:pt x="1289989" y="3261228"/>
                    </a:lnTo>
                    <a:lnTo>
                      <a:pt x="1297029" y="3944670"/>
                    </a:lnTo>
                    <a:lnTo>
                      <a:pt x="795159" y="3949150"/>
                    </a:lnTo>
                    <a:lnTo>
                      <a:pt x="788072" y="3261227"/>
                    </a:lnTo>
                    <a:lnTo>
                      <a:pt x="110647" y="3261227"/>
                    </a:lnTo>
                    <a:lnTo>
                      <a:pt x="110647" y="2794045"/>
                    </a:lnTo>
                    <a:lnTo>
                      <a:pt x="783259" y="2794045"/>
                    </a:lnTo>
                    <a:lnTo>
                      <a:pt x="777401" y="2225354"/>
                    </a:lnTo>
                    <a:close/>
                    <a:moveTo>
                      <a:pt x="1036626" y="518312"/>
                    </a:moveTo>
                    <a:cubicBezTo>
                      <a:pt x="750370" y="518312"/>
                      <a:pt x="518313" y="753722"/>
                      <a:pt x="518313" y="1044116"/>
                    </a:cubicBezTo>
                    <a:cubicBezTo>
                      <a:pt x="518313" y="1334510"/>
                      <a:pt x="750370" y="1569920"/>
                      <a:pt x="1036626" y="1569920"/>
                    </a:cubicBezTo>
                    <a:cubicBezTo>
                      <a:pt x="1322882" y="1569920"/>
                      <a:pt x="1554939" y="1334510"/>
                      <a:pt x="1554939" y="1044116"/>
                    </a:cubicBezTo>
                    <a:cubicBezTo>
                      <a:pt x="1554939" y="753722"/>
                      <a:pt x="1322882" y="518312"/>
                      <a:pt x="1036626" y="518312"/>
                    </a:cubicBezTo>
                    <a:close/>
                    <a:moveTo>
                      <a:pt x="1036625" y="0"/>
                    </a:moveTo>
                    <a:cubicBezTo>
                      <a:pt x="1609137" y="0"/>
                      <a:pt x="2073250" y="467467"/>
                      <a:pt x="2073250" y="1044116"/>
                    </a:cubicBezTo>
                    <a:cubicBezTo>
                      <a:pt x="2073250" y="1620765"/>
                      <a:pt x="1609137" y="2088232"/>
                      <a:pt x="1036625" y="2088232"/>
                    </a:cubicBezTo>
                    <a:cubicBezTo>
                      <a:pt x="464113" y="2088232"/>
                      <a:pt x="0" y="1620765"/>
                      <a:pt x="0" y="1044116"/>
                    </a:cubicBezTo>
                    <a:cubicBezTo>
                      <a:pt x="0" y="467467"/>
                      <a:pt x="464113" y="0"/>
                      <a:pt x="103662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68A0B81A-35CD-4D9C-8347-00BF75F739AC}"/>
                  </a:ext>
                </a:extLst>
              </p:cNvPr>
              <p:cNvGrpSpPr/>
              <p:nvPr/>
            </p:nvGrpSpPr>
            <p:grpSpPr>
              <a:xfrm>
                <a:off x="3783054" y="1518900"/>
                <a:ext cx="323876" cy="330677"/>
                <a:chOff x="2062550" y="1001048"/>
                <a:chExt cx="5068291" cy="5174720"/>
              </a:xfrm>
              <a:grpFill/>
            </p:grpSpPr>
            <p:sp>
              <p:nvSpPr>
                <p:cNvPr id="115" name="Freeform 18">
                  <a:extLst>
                    <a:ext uri="{FF2B5EF4-FFF2-40B4-BE49-F238E27FC236}">
                      <a16:creationId xmlns:a16="http://schemas.microsoft.com/office/drawing/2014/main" id="{39247D1C-08F5-45DF-B3D3-A55801AC59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053" y="1142826"/>
                  <a:ext cx="2363788" cy="985838"/>
                </a:xfrm>
                <a:custGeom>
                  <a:avLst/>
                  <a:gdLst>
                    <a:gd name="T0" fmla="*/ 548 w 1489"/>
                    <a:gd name="T1" fmla="*/ 1 h 621"/>
                    <a:gd name="T2" fmla="*/ 640 w 1489"/>
                    <a:gd name="T3" fmla="*/ 16 h 621"/>
                    <a:gd name="T4" fmla="*/ 722 w 1489"/>
                    <a:gd name="T5" fmla="*/ 51 h 621"/>
                    <a:gd name="T6" fmla="*/ 786 w 1489"/>
                    <a:gd name="T7" fmla="*/ 80 h 621"/>
                    <a:gd name="T8" fmla="*/ 842 w 1489"/>
                    <a:gd name="T9" fmla="*/ 101 h 621"/>
                    <a:gd name="T10" fmla="*/ 900 w 1489"/>
                    <a:gd name="T11" fmla="*/ 123 h 621"/>
                    <a:gd name="T12" fmla="*/ 973 w 1489"/>
                    <a:gd name="T13" fmla="*/ 151 h 621"/>
                    <a:gd name="T14" fmla="*/ 1064 w 1489"/>
                    <a:gd name="T15" fmla="*/ 180 h 621"/>
                    <a:gd name="T16" fmla="*/ 1171 w 1489"/>
                    <a:gd name="T17" fmla="*/ 192 h 621"/>
                    <a:gd name="T18" fmla="*/ 1286 w 1489"/>
                    <a:gd name="T19" fmla="*/ 192 h 621"/>
                    <a:gd name="T20" fmla="*/ 1389 w 1489"/>
                    <a:gd name="T21" fmla="*/ 181 h 621"/>
                    <a:gd name="T22" fmla="*/ 1464 w 1489"/>
                    <a:gd name="T23" fmla="*/ 167 h 621"/>
                    <a:gd name="T24" fmla="*/ 1486 w 1489"/>
                    <a:gd name="T25" fmla="*/ 174 h 621"/>
                    <a:gd name="T26" fmla="*/ 1489 w 1489"/>
                    <a:gd name="T27" fmla="*/ 192 h 621"/>
                    <a:gd name="T28" fmla="*/ 1469 w 1489"/>
                    <a:gd name="T29" fmla="*/ 227 h 621"/>
                    <a:gd name="T30" fmla="*/ 1433 w 1489"/>
                    <a:gd name="T31" fmla="*/ 272 h 621"/>
                    <a:gd name="T32" fmla="*/ 1377 w 1489"/>
                    <a:gd name="T33" fmla="*/ 311 h 621"/>
                    <a:gd name="T34" fmla="*/ 1293 w 1489"/>
                    <a:gd name="T35" fmla="*/ 341 h 621"/>
                    <a:gd name="T36" fmla="*/ 1177 w 1489"/>
                    <a:gd name="T37" fmla="*/ 360 h 621"/>
                    <a:gd name="T38" fmla="*/ 1171 w 1489"/>
                    <a:gd name="T39" fmla="*/ 387 h 621"/>
                    <a:gd name="T40" fmla="*/ 1155 w 1489"/>
                    <a:gd name="T41" fmla="*/ 409 h 621"/>
                    <a:gd name="T42" fmla="*/ 1122 w 1489"/>
                    <a:gd name="T43" fmla="*/ 423 h 621"/>
                    <a:gd name="T44" fmla="*/ 1069 w 1489"/>
                    <a:gd name="T45" fmla="*/ 429 h 621"/>
                    <a:gd name="T46" fmla="*/ 993 w 1489"/>
                    <a:gd name="T47" fmla="*/ 418 h 621"/>
                    <a:gd name="T48" fmla="*/ 944 w 1489"/>
                    <a:gd name="T49" fmla="*/ 414 h 621"/>
                    <a:gd name="T50" fmla="*/ 944 w 1489"/>
                    <a:gd name="T51" fmla="*/ 431 h 621"/>
                    <a:gd name="T52" fmla="*/ 942 w 1489"/>
                    <a:gd name="T53" fmla="*/ 449 h 621"/>
                    <a:gd name="T54" fmla="*/ 933 w 1489"/>
                    <a:gd name="T55" fmla="*/ 465 h 621"/>
                    <a:gd name="T56" fmla="*/ 909 w 1489"/>
                    <a:gd name="T57" fmla="*/ 480 h 621"/>
                    <a:gd name="T58" fmla="*/ 864 w 1489"/>
                    <a:gd name="T59" fmla="*/ 485 h 621"/>
                    <a:gd name="T60" fmla="*/ 795 w 1489"/>
                    <a:gd name="T61" fmla="*/ 480 h 621"/>
                    <a:gd name="T62" fmla="*/ 733 w 1489"/>
                    <a:gd name="T63" fmla="*/ 505 h 621"/>
                    <a:gd name="T64" fmla="*/ 697 w 1489"/>
                    <a:gd name="T65" fmla="*/ 545 h 621"/>
                    <a:gd name="T66" fmla="*/ 655 w 1489"/>
                    <a:gd name="T67" fmla="*/ 560 h 621"/>
                    <a:gd name="T68" fmla="*/ 611 w 1489"/>
                    <a:gd name="T69" fmla="*/ 556 h 621"/>
                    <a:gd name="T70" fmla="*/ 569 w 1489"/>
                    <a:gd name="T71" fmla="*/ 545 h 621"/>
                    <a:gd name="T72" fmla="*/ 533 w 1489"/>
                    <a:gd name="T73" fmla="*/ 536 h 621"/>
                    <a:gd name="T74" fmla="*/ 499 w 1489"/>
                    <a:gd name="T75" fmla="*/ 565 h 621"/>
                    <a:gd name="T76" fmla="*/ 455 w 1489"/>
                    <a:gd name="T77" fmla="*/ 596 h 621"/>
                    <a:gd name="T78" fmla="*/ 402 w 1489"/>
                    <a:gd name="T79" fmla="*/ 603 h 621"/>
                    <a:gd name="T80" fmla="*/ 348 w 1489"/>
                    <a:gd name="T81" fmla="*/ 592 h 621"/>
                    <a:gd name="T82" fmla="*/ 297 w 1489"/>
                    <a:gd name="T83" fmla="*/ 576 h 621"/>
                    <a:gd name="T84" fmla="*/ 257 w 1489"/>
                    <a:gd name="T85" fmla="*/ 563 h 621"/>
                    <a:gd name="T86" fmla="*/ 199 w 1489"/>
                    <a:gd name="T87" fmla="*/ 612 h 621"/>
                    <a:gd name="T88" fmla="*/ 137 w 1489"/>
                    <a:gd name="T89" fmla="*/ 621 h 621"/>
                    <a:gd name="T90" fmla="*/ 71 w 1489"/>
                    <a:gd name="T91" fmla="*/ 605 h 621"/>
                    <a:gd name="T92" fmla="*/ 0 w 1489"/>
                    <a:gd name="T93" fmla="*/ 576 h 621"/>
                    <a:gd name="T94" fmla="*/ 42 w 1489"/>
                    <a:gd name="T95" fmla="*/ 269 h 621"/>
                    <a:gd name="T96" fmla="*/ 106 w 1489"/>
                    <a:gd name="T97" fmla="*/ 238 h 621"/>
                    <a:gd name="T98" fmla="*/ 159 w 1489"/>
                    <a:gd name="T99" fmla="*/ 191 h 621"/>
                    <a:gd name="T100" fmla="*/ 208 w 1489"/>
                    <a:gd name="T101" fmla="*/ 132 h 621"/>
                    <a:gd name="T102" fmla="*/ 262 w 1489"/>
                    <a:gd name="T103" fmla="*/ 76 h 621"/>
                    <a:gd name="T104" fmla="*/ 333 w 1489"/>
                    <a:gd name="T105" fmla="*/ 31 h 621"/>
                    <a:gd name="T106" fmla="*/ 411 w 1489"/>
                    <a:gd name="T107" fmla="*/ 7 h 621"/>
                    <a:gd name="T108" fmla="*/ 499 w 1489"/>
                    <a:gd name="T10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89" h="621">
                      <a:moveTo>
                        <a:pt x="499" y="0"/>
                      </a:moveTo>
                      <a:lnTo>
                        <a:pt x="548" y="1"/>
                      </a:lnTo>
                      <a:lnTo>
                        <a:pt x="595" y="7"/>
                      </a:lnTo>
                      <a:lnTo>
                        <a:pt x="640" y="16"/>
                      </a:lnTo>
                      <a:lnTo>
                        <a:pt x="682" y="32"/>
                      </a:lnTo>
                      <a:lnTo>
                        <a:pt x="722" y="51"/>
                      </a:lnTo>
                      <a:lnTo>
                        <a:pt x="757" y="67"/>
                      </a:lnTo>
                      <a:lnTo>
                        <a:pt x="786" y="80"/>
                      </a:lnTo>
                      <a:lnTo>
                        <a:pt x="815" y="91"/>
                      </a:lnTo>
                      <a:lnTo>
                        <a:pt x="842" y="101"/>
                      </a:lnTo>
                      <a:lnTo>
                        <a:pt x="869" y="112"/>
                      </a:lnTo>
                      <a:lnTo>
                        <a:pt x="900" y="123"/>
                      </a:lnTo>
                      <a:lnTo>
                        <a:pt x="933" y="136"/>
                      </a:lnTo>
                      <a:lnTo>
                        <a:pt x="973" y="151"/>
                      </a:lnTo>
                      <a:lnTo>
                        <a:pt x="1020" y="167"/>
                      </a:lnTo>
                      <a:lnTo>
                        <a:pt x="1064" y="180"/>
                      </a:lnTo>
                      <a:lnTo>
                        <a:pt x="1115" y="189"/>
                      </a:lnTo>
                      <a:lnTo>
                        <a:pt x="1171" y="192"/>
                      </a:lnTo>
                      <a:lnTo>
                        <a:pt x="1228" y="194"/>
                      </a:lnTo>
                      <a:lnTo>
                        <a:pt x="1286" y="192"/>
                      </a:lnTo>
                      <a:lnTo>
                        <a:pt x="1340" y="189"/>
                      </a:lnTo>
                      <a:lnTo>
                        <a:pt x="1389" y="181"/>
                      </a:lnTo>
                      <a:lnTo>
                        <a:pt x="1431" y="174"/>
                      </a:lnTo>
                      <a:lnTo>
                        <a:pt x="1464" y="167"/>
                      </a:lnTo>
                      <a:lnTo>
                        <a:pt x="1479" y="169"/>
                      </a:lnTo>
                      <a:lnTo>
                        <a:pt x="1486" y="174"/>
                      </a:lnTo>
                      <a:lnTo>
                        <a:pt x="1489" y="181"/>
                      </a:lnTo>
                      <a:lnTo>
                        <a:pt x="1489" y="192"/>
                      </a:lnTo>
                      <a:lnTo>
                        <a:pt x="1484" y="203"/>
                      </a:lnTo>
                      <a:lnTo>
                        <a:pt x="1469" y="227"/>
                      </a:lnTo>
                      <a:lnTo>
                        <a:pt x="1453" y="251"/>
                      </a:lnTo>
                      <a:lnTo>
                        <a:pt x="1433" y="272"/>
                      </a:lnTo>
                      <a:lnTo>
                        <a:pt x="1408" y="292"/>
                      </a:lnTo>
                      <a:lnTo>
                        <a:pt x="1377" y="311"/>
                      </a:lnTo>
                      <a:lnTo>
                        <a:pt x="1339" y="327"/>
                      </a:lnTo>
                      <a:lnTo>
                        <a:pt x="1293" y="341"/>
                      </a:lnTo>
                      <a:lnTo>
                        <a:pt x="1239" y="352"/>
                      </a:lnTo>
                      <a:lnTo>
                        <a:pt x="1177" y="360"/>
                      </a:lnTo>
                      <a:lnTo>
                        <a:pt x="1175" y="372"/>
                      </a:lnTo>
                      <a:lnTo>
                        <a:pt x="1171" y="387"/>
                      </a:lnTo>
                      <a:lnTo>
                        <a:pt x="1166" y="398"/>
                      </a:lnTo>
                      <a:lnTo>
                        <a:pt x="1155" y="409"/>
                      </a:lnTo>
                      <a:lnTo>
                        <a:pt x="1140" y="418"/>
                      </a:lnTo>
                      <a:lnTo>
                        <a:pt x="1122" y="423"/>
                      </a:lnTo>
                      <a:lnTo>
                        <a:pt x="1099" y="429"/>
                      </a:lnTo>
                      <a:lnTo>
                        <a:pt x="1069" y="429"/>
                      </a:lnTo>
                      <a:lnTo>
                        <a:pt x="1035" y="425"/>
                      </a:lnTo>
                      <a:lnTo>
                        <a:pt x="993" y="418"/>
                      </a:lnTo>
                      <a:lnTo>
                        <a:pt x="944" y="407"/>
                      </a:lnTo>
                      <a:lnTo>
                        <a:pt x="944" y="414"/>
                      </a:lnTo>
                      <a:lnTo>
                        <a:pt x="944" y="421"/>
                      </a:lnTo>
                      <a:lnTo>
                        <a:pt x="944" y="431"/>
                      </a:lnTo>
                      <a:lnTo>
                        <a:pt x="944" y="440"/>
                      </a:lnTo>
                      <a:lnTo>
                        <a:pt x="942" y="449"/>
                      </a:lnTo>
                      <a:lnTo>
                        <a:pt x="939" y="458"/>
                      </a:lnTo>
                      <a:lnTo>
                        <a:pt x="933" y="465"/>
                      </a:lnTo>
                      <a:lnTo>
                        <a:pt x="922" y="474"/>
                      </a:lnTo>
                      <a:lnTo>
                        <a:pt x="909" y="480"/>
                      </a:lnTo>
                      <a:lnTo>
                        <a:pt x="889" y="483"/>
                      </a:lnTo>
                      <a:lnTo>
                        <a:pt x="864" y="485"/>
                      </a:lnTo>
                      <a:lnTo>
                        <a:pt x="833" y="483"/>
                      </a:lnTo>
                      <a:lnTo>
                        <a:pt x="795" y="480"/>
                      </a:lnTo>
                      <a:lnTo>
                        <a:pt x="748" y="471"/>
                      </a:lnTo>
                      <a:lnTo>
                        <a:pt x="733" y="505"/>
                      </a:lnTo>
                      <a:lnTo>
                        <a:pt x="715" y="529"/>
                      </a:lnTo>
                      <a:lnTo>
                        <a:pt x="697" y="545"/>
                      </a:lnTo>
                      <a:lnTo>
                        <a:pt x="677" y="554"/>
                      </a:lnTo>
                      <a:lnTo>
                        <a:pt x="655" y="560"/>
                      </a:lnTo>
                      <a:lnTo>
                        <a:pt x="633" y="560"/>
                      </a:lnTo>
                      <a:lnTo>
                        <a:pt x="611" y="556"/>
                      </a:lnTo>
                      <a:lnTo>
                        <a:pt x="591" y="551"/>
                      </a:lnTo>
                      <a:lnTo>
                        <a:pt x="569" y="545"/>
                      </a:lnTo>
                      <a:lnTo>
                        <a:pt x="549" y="540"/>
                      </a:lnTo>
                      <a:lnTo>
                        <a:pt x="533" y="536"/>
                      </a:lnTo>
                      <a:lnTo>
                        <a:pt x="517" y="534"/>
                      </a:lnTo>
                      <a:lnTo>
                        <a:pt x="499" y="565"/>
                      </a:lnTo>
                      <a:lnTo>
                        <a:pt x="479" y="585"/>
                      </a:lnTo>
                      <a:lnTo>
                        <a:pt x="455" y="596"/>
                      </a:lnTo>
                      <a:lnTo>
                        <a:pt x="429" y="601"/>
                      </a:lnTo>
                      <a:lnTo>
                        <a:pt x="402" y="603"/>
                      </a:lnTo>
                      <a:lnTo>
                        <a:pt x="375" y="600"/>
                      </a:lnTo>
                      <a:lnTo>
                        <a:pt x="348" y="592"/>
                      </a:lnTo>
                      <a:lnTo>
                        <a:pt x="322" y="585"/>
                      </a:lnTo>
                      <a:lnTo>
                        <a:pt x="297" y="576"/>
                      </a:lnTo>
                      <a:lnTo>
                        <a:pt x="275" y="569"/>
                      </a:lnTo>
                      <a:lnTo>
                        <a:pt x="257" y="563"/>
                      </a:lnTo>
                      <a:lnTo>
                        <a:pt x="228" y="592"/>
                      </a:lnTo>
                      <a:lnTo>
                        <a:pt x="199" y="612"/>
                      </a:lnTo>
                      <a:lnTo>
                        <a:pt x="168" y="620"/>
                      </a:lnTo>
                      <a:lnTo>
                        <a:pt x="137" y="621"/>
                      </a:lnTo>
                      <a:lnTo>
                        <a:pt x="104" y="614"/>
                      </a:lnTo>
                      <a:lnTo>
                        <a:pt x="71" y="605"/>
                      </a:lnTo>
                      <a:lnTo>
                        <a:pt x="37" y="591"/>
                      </a:lnTo>
                      <a:lnTo>
                        <a:pt x="0" y="576"/>
                      </a:lnTo>
                      <a:lnTo>
                        <a:pt x="4" y="274"/>
                      </a:lnTo>
                      <a:lnTo>
                        <a:pt x="42" y="269"/>
                      </a:lnTo>
                      <a:lnTo>
                        <a:pt x="77" y="256"/>
                      </a:lnTo>
                      <a:lnTo>
                        <a:pt x="106" y="238"/>
                      </a:lnTo>
                      <a:lnTo>
                        <a:pt x="133" y="216"/>
                      </a:lnTo>
                      <a:lnTo>
                        <a:pt x="159" y="191"/>
                      </a:lnTo>
                      <a:lnTo>
                        <a:pt x="182" y="161"/>
                      </a:lnTo>
                      <a:lnTo>
                        <a:pt x="208" y="132"/>
                      </a:lnTo>
                      <a:lnTo>
                        <a:pt x="233" y="103"/>
                      </a:lnTo>
                      <a:lnTo>
                        <a:pt x="262" y="76"/>
                      </a:lnTo>
                      <a:lnTo>
                        <a:pt x="295" y="52"/>
                      </a:lnTo>
                      <a:lnTo>
                        <a:pt x="333" y="31"/>
                      </a:lnTo>
                      <a:lnTo>
                        <a:pt x="377" y="16"/>
                      </a:lnTo>
                      <a:lnTo>
                        <a:pt x="411" y="7"/>
                      </a:lnTo>
                      <a:lnTo>
                        <a:pt x="453" y="1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6" name="Freeform 27">
                  <a:extLst>
                    <a:ext uri="{FF2B5EF4-FFF2-40B4-BE49-F238E27FC236}">
                      <a16:creationId xmlns:a16="http://schemas.microsoft.com/office/drawing/2014/main" id="{CE9CF829-F567-46D8-B9EF-3249193E1CD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19872" y="2274221"/>
                  <a:ext cx="1925638" cy="3692538"/>
                </a:xfrm>
                <a:custGeom>
                  <a:avLst/>
                  <a:gdLst>
                    <a:gd name="T0" fmla="*/ 673 w 1213"/>
                    <a:gd name="T1" fmla="*/ 1963 h 2416"/>
                    <a:gd name="T2" fmla="*/ 674 w 1213"/>
                    <a:gd name="T3" fmla="*/ 2032 h 2416"/>
                    <a:gd name="T4" fmla="*/ 682 w 1213"/>
                    <a:gd name="T5" fmla="*/ 2170 h 2416"/>
                    <a:gd name="T6" fmla="*/ 753 w 1213"/>
                    <a:gd name="T7" fmla="*/ 2340 h 2416"/>
                    <a:gd name="T8" fmla="*/ 724 w 1213"/>
                    <a:gd name="T9" fmla="*/ 2341 h 2416"/>
                    <a:gd name="T10" fmla="*/ 624 w 1213"/>
                    <a:gd name="T11" fmla="*/ 2161 h 2416"/>
                    <a:gd name="T12" fmla="*/ 622 w 1213"/>
                    <a:gd name="T13" fmla="*/ 2007 h 2416"/>
                    <a:gd name="T14" fmla="*/ 573 w 1213"/>
                    <a:gd name="T15" fmla="*/ 980 h 2416"/>
                    <a:gd name="T16" fmla="*/ 662 w 1213"/>
                    <a:gd name="T17" fmla="*/ 1029 h 2416"/>
                    <a:gd name="T18" fmla="*/ 604 w 1213"/>
                    <a:gd name="T19" fmla="*/ 1089 h 2416"/>
                    <a:gd name="T20" fmla="*/ 558 w 1213"/>
                    <a:gd name="T21" fmla="*/ 1212 h 2416"/>
                    <a:gd name="T22" fmla="*/ 640 w 1213"/>
                    <a:gd name="T23" fmla="*/ 1354 h 2416"/>
                    <a:gd name="T24" fmla="*/ 796 w 1213"/>
                    <a:gd name="T25" fmla="*/ 1463 h 2416"/>
                    <a:gd name="T26" fmla="*/ 936 w 1213"/>
                    <a:gd name="T27" fmla="*/ 1585 h 2416"/>
                    <a:gd name="T28" fmla="*/ 956 w 1213"/>
                    <a:gd name="T29" fmla="*/ 1714 h 2416"/>
                    <a:gd name="T30" fmla="*/ 887 w 1213"/>
                    <a:gd name="T31" fmla="*/ 1836 h 2416"/>
                    <a:gd name="T32" fmla="*/ 829 w 1213"/>
                    <a:gd name="T33" fmla="*/ 1869 h 2416"/>
                    <a:gd name="T34" fmla="*/ 816 w 1213"/>
                    <a:gd name="T35" fmla="*/ 1860 h 2416"/>
                    <a:gd name="T36" fmla="*/ 864 w 1213"/>
                    <a:gd name="T37" fmla="*/ 1736 h 2416"/>
                    <a:gd name="T38" fmla="*/ 831 w 1213"/>
                    <a:gd name="T39" fmla="*/ 1596 h 2416"/>
                    <a:gd name="T40" fmla="*/ 711 w 1213"/>
                    <a:gd name="T41" fmla="*/ 1509 h 2416"/>
                    <a:gd name="T42" fmla="*/ 589 w 1213"/>
                    <a:gd name="T43" fmla="*/ 1429 h 2416"/>
                    <a:gd name="T44" fmla="*/ 494 w 1213"/>
                    <a:gd name="T45" fmla="*/ 1314 h 2416"/>
                    <a:gd name="T46" fmla="*/ 449 w 1213"/>
                    <a:gd name="T47" fmla="*/ 1185 h 2416"/>
                    <a:gd name="T48" fmla="*/ 511 w 1213"/>
                    <a:gd name="T49" fmla="*/ 1043 h 2416"/>
                    <a:gd name="T50" fmla="*/ 418 w 1213"/>
                    <a:gd name="T51" fmla="*/ 1 h 2416"/>
                    <a:gd name="T52" fmla="*/ 544 w 1213"/>
                    <a:gd name="T53" fmla="*/ 38 h 2416"/>
                    <a:gd name="T54" fmla="*/ 585 w 1213"/>
                    <a:gd name="T55" fmla="*/ 129 h 2416"/>
                    <a:gd name="T56" fmla="*/ 524 w 1213"/>
                    <a:gd name="T57" fmla="*/ 170 h 2416"/>
                    <a:gd name="T58" fmla="*/ 407 w 1213"/>
                    <a:gd name="T59" fmla="*/ 160 h 2416"/>
                    <a:gd name="T60" fmla="*/ 278 w 1213"/>
                    <a:gd name="T61" fmla="*/ 116 h 2416"/>
                    <a:gd name="T62" fmla="*/ 154 w 1213"/>
                    <a:gd name="T63" fmla="*/ 101 h 2416"/>
                    <a:gd name="T64" fmla="*/ 105 w 1213"/>
                    <a:gd name="T65" fmla="*/ 174 h 2416"/>
                    <a:gd name="T66" fmla="*/ 205 w 1213"/>
                    <a:gd name="T67" fmla="*/ 270 h 2416"/>
                    <a:gd name="T68" fmla="*/ 398 w 1213"/>
                    <a:gd name="T69" fmla="*/ 327 h 2416"/>
                    <a:gd name="T70" fmla="*/ 631 w 1213"/>
                    <a:gd name="T71" fmla="*/ 360 h 2416"/>
                    <a:gd name="T72" fmla="*/ 858 w 1213"/>
                    <a:gd name="T73" fmla="*/ 387 h 2416"/>
                    <a:gd name="T74" fmla="*/ 1029 w 1213"/>
                    <a:gd name="T75" fmla="*/ 429 h 2416"/>
                    <a:gd name="T76" fmla="*/ 1133 w 1213"/>
                    <a:gd name="T77" fmla="*/ 494 h 2416"/>
                    <a:gd name="T78" fmla="*/ 1207 w 1213"/>
                    <a:gd name="T79" fmla="*/ 605 h 2416"/>
                    <a:gd name="T80" fmla="*/ 1180 w 1213"/>
                    <a:gd name="T81" fmla="*/ 743 h 2416"/>
                    <a:gd name="T82" fmla="*/ 1071 w 1213"/>
                    <a:gd name="T83" fmla="*/ 854 h 2416"/>
                    <a:gd name="T84" fmla="*/ 829 w 1213"/>
                    <a:gd name="T85" fmla="*/ 892 h 2416"/>
                    <a:gd name="T86" fmla="*/ 934 w 1213"/>
                    <a:gd name="T87" fmla="*/ 818 h 2416"/>
                    <a:gd name="T88" fmla="*/ 1009 w 1213"/>
                    <a:gd name="T89" fmla="*/ 772 h 2416"/>
                    <a:gd name="T90" fmla="*/ 1018 w 1213"/>
                    <a:gd name="T91" fmla="*/ 758 h 2416"/>
                    <a:gd name="T92" fmla="*/ 1044 w 1213"/>
                    <a:gd name="T93" fmla="*/ 723 h 2416"/>
                    <a:gd name="T94" fmla="*/ 1027 w 1213"/>
                    <a:gd name="T95" fmla="*/ 600 h 2416"/>
                    <a:gd name="T96" fmla="*/ 898 w 1213"/>
                    <a:gd name="T97" fmla="*/ 512 h 2416"/>
                    <a:gd name="T98" fmla="*/ 665 w 1213"/>
                    <a:gd name="T99" fmla="*/ 480 h 2416"/>
                    <a:gd name="T100" fmla="*/ 396 w 1213"/>
                    <a:gd name="T101" fmla="*/ 441 h 2416"/>
                    <a:gd name="T102" fmla="*/ 113 w 1213"/>
                    <a:gd name="T103" fmla="*/ 316 h 2416"/>
                    <a:gd name="T104" fmla="*/ 33 w 1213"/>
                    <a:gd name="T105" fmla="*/ 245 h 2416"/>
                    <a:gd name="T106" fmla="*/ 5 w 1213"/>
                    <a:gd name="T107" fmla="*/ 129 h 2416"/>
                    <a:gd name="T108" fmla="*/ 85 w 1213"/>
                    <a:gd name="T109" fmla="*/ 41 h 2416"/>
                    <a:gd name="T110" fmla="*/ 213 w 1213"/>
                    <a:gd name="T111" fmla="*/ 12 h 2416"/>
                    <a:gd name="T112" fmla="*/ 324 w 1213"/>
                    <a:gd name="T113" fmla="*/ 3 h 2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13" h="2416">
                      <a:moveTo>
                        <a:pt x="656" y="1932"/>
                      </a:moveTo>
                      <a:lnTo>
                        <a:pt x="673" y="1932"/>
                      </a:lnTo>
                      <a:lnTo>
                        <a:pt x="673" y="1940"/>
                      </a:lnTo>
                      <a:lnTo>
                        <a:pt x="673" y="1963"/>
                      </a:lnTo>
                      <a:lnTo>
                        <a:pt x="674" y="1981"/>
                      </a:lnTo>
                      <a:lnTo>
                        <a:pt x="674" y="1998"/>
                      </a:lnTo>
                      <a:lnTo>
                        <a:pt x="674" y="2014"/>
                      </a:lnTo>
                      <a:lnTo>
                        <a:pt x="674" y="2032"/>
                      </a:lnTo>
                      <a:lnTo>
                        <a:pt x="676" y="2054"/>
                      </a:lnTo>
                      <a:lnTo>
                        <a:pt x="676" y="2083"/>
                      </a:lnTo>
                      <a:lnTo>
                        <a:pt x="676" y="2120"/>
                      </a:lnTo>
                      <a:lnTo>
                        <a:pt x="682" y="2170"/>
                      </a:lnTo>
                      <a:lnTo>
                        <a:pt x="693" y="2216"/>
                      </a:lnTo>
                      <a:lnTo>
                        <a:pt x="709" y="2260"/>
                      </a:lnTo>
                      <a:lnTo>
                        <a:pt x="727" y="2300"/>
                      </a:lnTo>
                      <a:lnTo>
                        <a:pt x="753" y="2340"/>
                      </a:lnTo>
                      <a:lnTo>
                        <a:pt x="778" y="2378"/>
                      </a:lnTo>
                      <a:lnTo>
                        <a:pt x="805" y="2416"/>
                      </a:lnTo>
                      <a:lnTo>
                        <a:pt x="762" y="2381"/>
                      </a:lnTo>
                      <a:lnTo>
                        <a:pt x="724" y="2341"/>
                      </a:lnTo>
                      <a:lnTo>
                        <a:pt x="691" y="2298"/>
                      </a:lnTo>
                      <a:lnTo>
                        <a:pt x="664" y="2254"/>
                      </a:lnTo>
                      <a:lnTo>
                        <a:pt x="640" y="2207"/>
                      </a:lnTo>
                      <a:lnTo>
                        <a:pt x="624" y="2161"/>
                      </a:lnTo>
                      <a:lnTo>
                        <a:pt x="614" y="2116"/>
                      </a:lnTo>
                      <a:lnTo>
                        <a:pt x="609" y="2074"/>
                      </a:lnTo>
                      <a:lnTo>
                        <a:pt x="613" y="2036"/>
                      </a:lnTo>
                      <a:lnTo>
                        <a:pt x="622" y="2007"/>
                      </a:lnTo>
                      <a:lnTo>
                        <a:pt x="631" y="1980"/>
                      </a:lnTo>
                      <a:lnTo>
                        <a:pt x="644" y="1956"/>
                      </a:lnTo>
                      <a:lnTo>
                        <a:pt x="656" y="1932"/>
                      </a:lnTo>
                      <a:close/>
                      <a:moveTo>
                        <a:pt x="573" y="980"/>
                      </a:moveTo>
                      <a:lnTo>
                        <a:pt x="604" y="992"/>
                      </a:lnTo>
                      <a:lnTo>
                        <a:pt x="636" y="1007"/>
                      </a:lnTo>
                      <a:lnTo>
                        <a:pt x="665" y="1020"/>
                      </a:lnTo>
                      <a:lnTo>
                        <a:pt x="662" y="1029"/>
                      </a:lnTo>
                      <a:lnTo>
                        <a:pt x="660" y="1043"/>
                      </a:lnTo>
                      <a:lnTo>
                        <a:pt x="656" y="1052"/>
                      </a:lnTo>
                      <a:lnTo>
                        <a:pt x="629" y="1067"/>
                      </a:lnTo>
                      <a:lnTo>
                        <a:pt x="604" y="1089"/>
                      </a:lnTo>
                      <a:lnTo>
                        <a:pt x="584" y="1114"/>
                      </a:lnTo>
                      <a:lnTo>
                        <a:pt x="567" y="1145"/>
                      </a:lnTo>
                      <a:lnTo>
                        <a:pt x="560" y="1178"/>
                      </a:lnTo>
                      <a:lnTo>
                        <a:pt x="558" y="1212"/>
                      </a:lnTo>
                      <a:lnTo>
                        <a:pt x="565" y="1249"/>
                      </a:lnTo>
                      <a:lnTo>
                        <a:pt x="582" y="1285"/>
                      </a:lnTo>
                      <a:lnTo>
                        <a:pt x="609" y="1321"/>
                      </a:lnTo>
                      <a:lnTo>
                        <a:pt x="640" y="1354"/>
                      </a:lnTo>
                      <a:lnTo>
                        <a:pt x="676" y="1385"/>
                      </a:lnTo>
                      <a:lnTo>
                        <a:pt x="714" y="1410"/>
                      </a:lnTo>
                      <a:lnTo>
                        <a:pt x="754" y="1438"/>
                      </a:lnTo>
                      <a:lnTo>
                        <a:pt x="796" y="1463"/>
                      </a:lnTo>
                      <a:lnTo>
                        <a:pt x="834" y="1489"/>
                      </a:lnTo>
                      <a:lnTo>
                        <a:pt x="873" y="1518"/>
                      </a:lnTo>
                      <a:lnTo>
                        <a:pt x="907" y="1549"/>
                      </a:lnTo>
                      <a:lnTo>
                        <a:pt x="936" y="1585"/>
                      </a:lnTo>
                      <a:lnTo>
                        <a:pt x="953" y="1614"/>
                      </a:lnTo>
                      <a:lnTo>
                        <a:pt x="962" y="1647"/>
                      </a:lnTo>
                      <a:lnTo>
                        <a:pt x="962" y="1680"/>
                      </a:lnTo>
                      <a:lnTo>
                        <a:pt x="956" y="1714"/>
                      </a:lnTo>
                      <a:lnTo>
                        <a:pt x="945" y="1749"/>
                      </a:lnTo>
                      <a:lnTo>
                        <a:pt x="931" y="1781"/>
                      </a:lnTo>
                      <a:lnTo>
                        <a:pt x="911" y="1810"/>
                      </a:lnTo>
                      <a:lnTo>
                        <a:pt x="887" y="1836"/>
                      </a:lnTo>
                      <a:lnTo>
                        <a:pt x="862" y="1856"/>
                      </a:lnTo>
                      <a:lnTo>
                        <a:pt x="833" y="1872"/>
                      </a:lnTo>
                      <a:lnTo>
                        <a:pt x="833" y="1870"/>
                      </a:lnTo>
                      <a:lnTo>
                        <a:pt x="829" y="1869"/>
                      </a:lnTo>
                      <a:lnTo>
                        <a:pt x="825" y="1867"/>
                      </a:lnTo>
                      <a:lnTo>
                        <a:pt x="822" y="1863"/>
                      </a:lnTo>
                      <a:lnTo>
                        <a:pt x="818" y="1861"/>
                      </a:lnTo>
                      <a:lnTo>
                        <a:pt x="816" y="1860"/>
                      </a:lnTo>
                      <a:lnTo>
                        <a:pt x="816" y="1827"/>
                      </a:lnTo>
                      <a:lnTo>
                        <a:pt x="816" y="1792"/>
                      </a:lnTo>
                      <a:lnTo>
                        <a:pt x="844" y="1767"/>
                      </a:lnTo>
                      <a:lnTo>
                        <a:pt x="864" y="1736"/>
                      </a:lnTo>
                      <a:lnTo>
                        <a:pt x="882" y="1700"/>
                      </a:lnTo>
                      <a:lnTo>
                        <a:pt x="869" y="1660"/>
                      </a:lnTo>
                      <a:lnTo>
                        <a:pt x="853" y="1625"/>
                      </a:lnTo>
                      <a:lnTo>
                        <a:pt x="831" y="1596"/>
                      </a:lnTo>
                      <a:lnTo>
                        <a:pt x="804" y="1570"/>
                      </a:lnTo>
                      <a:lnTo>
                        <a:pt x="774" y="1547"/>
                      </a:lnTo>
                      <a:lnTo>
                        <a:pt x="744" y="1527"/>
                      </a:lnTo>
                      <a:lnTo>
                        <a:pt x="711" y="1509"/>
                      </a:lnTo>
                      <a:lnTo>
                        <a:pt x="678" y="1490"/>
                      </a:lnTo>
                      <a:lnTo>
                        <a:pt x="647" y="1470"/>
                      </a:lnTo>
                      <a:lnTo>
                        <a:pt x="616" y="1450"/>
                      </a:lnTo>
                      <a:lnTo>
                        <a:pt x="589" y="1429"/>
                      </a:lnTo>
                      <a:lnTo>
                        <a:pt x="560" y="1400"/>
                      </a:lnTo>
                      <a:lnTo>
                        <a:pt x="534" y="1369"/>
                      </a:lnTo>
                      <a:lnTo>
                        <a:pt x="509" y="1336"/>
                      </a:lnTo>
                      <a:lnTo>
                        <a:pt x="494" y="1314"/>
                      </a:lnTo>
                      <a:lnTo>
                        <a:pt x="478" y="1287"/>
                      </a:lnTo>
                      <a:lnTo>
                        <a:pt x="465" y="1254"/>
                      </a:lnTo>
                      <a:lnTo>
                        <a:pt x="454" y="1220"/>
                      </a:lnTo>
                      <a:lnTo>
                        <a:pt x="449" y="1185"/>
                      </a:lnTo>
                      <a:lnTo>
                        <a:pt x="453" y="1149"/>
                      </a:lnTo>
                      <a:lnTo>
                        <a:pt x="465" y="1112"/>
                      </a:lnTo>
                      <a:lnTo>
                        <a:pt x="485" y="1076"/>
                      </a:lnTo>
                      <a:lnTo>
                        <a:pt x="511" y="1043"/>
                      </a:lnTo>
                      <a:lnTo>
                        <a:pt x="538" y="1012"/>
                      </a:lnTo>
                      <a:lnTo>
                        <a:pt x="573" y="980"/>
                      </a:lnTo>
                      <a:close/>
                      <a:moveTo>
                        <a:pt x="380" y="0"/>
                      </a:moveTo>
                      <a:lnTo>
                        <a:pt x="418" y="1"/>
                      </a:lnTo>
                      <a:lnTo>
                        <a:pt x="454" y="7"/>
                      </a:lnTo>
                      <a:lnTo>
                        <a:pt x="487" y="14"/>
                      </a:lnTo>
                      <a:lnTo>
                        <a:pt x="518" y="23"/>
                      </a:lnTo>
                      <a:lnTo>
                        <a:pt x="544" y="38"/>
                      </a:lnTo>
                      <a:lnTo>
                        <a:pt x="564" y="54"/>
                      </a:lnTo>
                      <a:lnTo>
                        <a:pt x="578" y="74"/>
                      </a:lnTo>
                      <a:lnTo>
                        <a:pt x="585" y="100"/>
                      </a:lnTo>
                      <a:lnTo>
                        <a:pt x="585" y="129"/>
                      </a:lnTo>
                      <a:lnTo>
                        <a:pt x="576" y="138"/>
                      </a:lnTo>
                      <a:lnTo>
                        <a:pt x="562" y="150"/>
                      </a:lnTo>
                      <a:lnTo>
                        <a:pt x="545" y="161"/>
                      </a:lnTo>
                      <a:lnTo>
                        <a:pt x="524" y="170"/>
                      </a:lnTo>
                      <a:lnTo>
                        <a:pt x="496" y="176"/>
                      </a:lnTo>
                      <a:lnTo>
                        <a:pt x="467" y="176"/>
                      </a:lnTo>
                      <a:lnTo>
                        <a:pt x="433" y="169"/>
                      </a:lnTo>
                      <a:lnTo>
                        <a:pt x="407" y="160"/>
                      </a:lnTo>
                      <a:lnTo>
                        <a:pt x="378" y="149"/>
                      </a:lnTo>
                      <a:lnTo>
                        <a:pt x="345" y="138"/>
                      </a:lnTo>
                      <a:lnTo>
                        <a:pt x="313" y="127"/>
                      </a:lnTo>
                      <a:lnTo>
                        <a:pt x="278" y="116"/>
                      </a:lnTo>
                      <a:lnTo>
                        <a:pt x="245" y="109"/>
                      </a:lnTo>
                      <a:lnTo>
                        <a:pt x="213" y="103"/>
                      </a:lnTo>
                      <a:lnTo>
                        <a:pt x="182" y="100"/>
                      </a:lnTo>
                      <a:lnTo>
                        <a:pt x="154" y="101"/>
                      </a:lnTo>
                      <a:lnTo>
                        <a:pt x="133" y="109"/>
                      </a:lnTo>
                      <a:lnTo>
                        <a:pt x="114" y="121"/>
                      </a:lnTo>
                      <a:lnTo>
                        <a:pt x="102" y="140"/>
                      </a:lnTo>
                      <a:lnTo>
                        <a:pt x="105" y="174"/>
                      </a:lnTo>
                      <a:lnTo>
                        <a:pt x="120" y="203"/>
                      </a:lnTo>
                      <a:lnTo>
                        <a:pt x="142" y="229"/>
                      </a:lnTo>
                      <a:lnTo>
                        <a:pt x="171" y="250"/>
                      </a:lnTo>
                      <a:lnTo>
                        <a:pt x="205" y="270"/>
                      </a:lnTo>
                      <a:lnTo>
                        <a:pt x="247" y="289"/>
                      </a:lnTo>
                      <a:lnTo>
                        <a:pt x="293" y="303"/>
                      </a:lnTo>
                      <a:lnTo>
                        <a:pt x="344" y="316"/>
                      </a:lnTo>
                      <a:lnTo>
                        <a:pt x="398" y="327"/>
                      </a:lnTo>
                      <a:lnTo>
                        <a:pt x="454" y="336"/>
                      </a:lnTo>
                      <a:lnTo>
                        <a:pt x="513" y="345"/>
                      </a:lnTo>
                      <a:lnTo>
                        <a:pt x="571" y="352"/>
                      </a:lnTo>
                      <a:lnTo>
                        <a:pt x="631" y="360"/>
                      </a:lnTo>
                      <a:lnTo>
                        <a:pt x="691" y="365"/>
                      </a:lnTo>
                      <a:lnTo>
                        <a:pt x="749" y="372"/>
                      </a:lnTo>
                      <a:lnTo>
                        <a:pt x="805" y="380"/>
                      </a:lnTo>
                      <a:lnTo>
                        <a:pt x="858" y="387"/>
                      </a:lnTo>
                      <a:lnTo>
                        <a:pt x="907" y="394"/>
                      </a:lnTo>
                      <a:lnTo>
                        <a:pt x="954" y="405"/>
                      </a:lnTo>
                      <a:lnTo>
                        <a:pt x="994" y="416"/>
                      </a:lnTo>
                      <a:lnTo>
                        <a:pt x="1029" y="429"/>
                      </a:lnTo>
                      <a:lnTo>
                        <a:pt x="1053" y="440"/>
                      </a:lnTo>
                      <a:lnTo>
                        <a:pt x="1080" y="454"/>
                      </a:lnTo>
                      <a:lnTo>
                        <a:pt x="1105" y="472"/>
                      </a:lnTo>
                      <a:lnTo>
                        <a:pt x="1133" y="494"/>
                      </a:lnTo>
                      <a:lnTo>
                        <a:pt x="1156" y="518"/>
                      </a:lnTo>
                      <a:lnTo>
                        <a:pt x="1178" y="543"/>
                      </a:lnTo>
                      <a:lnTo>
                        <a:pt x="1196" y="572"/>
                      </a:lnTo>
                      <a:lnTo>
                        <a:pt x="1207" y="605"/>
                      </a:lnTo>
                      <a:lnTo>
                        <a:pt x="1213" y="638"/>
                      </a:lnTo>
                      <a:lnTo>
                        <a:pt x="1209" y="674"/>
                      </a:lnTo>
                      <a:lnTo>
                        <a:pt x="1196" y="712"/>
                      </a:lnTo>
                      <a:lnTo>
                        <a:pt x="1180" y="743"/>
                      </a:lnTo>
                      <a:lnTo>
                        <a:pt x="1162" y="770"/>
                      </a:lnTo>
                      <a:lnTo>
                        <a:pt x="1142" y="794"/>
                      </a:lnTo>
                      <a:lnTo>
                        <a:pt x="1116" y="816"/>
                      </a:lnTo>
                      <a:lnTo>
                        <a:pt x="1071" y="854"/>
                      </a:lnTo>
                      <a:lnTo>
                        <a:pt x="1024" y="887"/>
                      </a:lnTo>
                      <a:lnTo>
                        <a:pt x="976" y="914"/>
                      </a:lnTo>
                      <a:lnTo>
                        <a:pt x="925" y="940"/>
                      </a:lnTo>
                      <a:lnTo>
                        <a:pt x="829" y="892"/>
                      </a:lnTo>
                      <a:lnTo>
                        <a:pt x="829" y="872"/>
                      </a:lnTo>
                      <a:lnTo>
                        <a:pt x="862" y="852"/>
                      </a:lnTo>
                      <a:lnTo>
                        <a:pt x="896" y="836"/>
                      </a:lnTo>
                      <a:lnTo>
                        <a:pt x="934" y="818"/>
                      </a:lnTo>
                      <a:lnTo>
                        <a:pt x="973" y="800"/>
                      </a:lnTo>
                      <a:lnTo>
                        <a:pt x="1005" y="776"/>
                      </a:lnTo>
                      <a:lnTo>
                        <a:pt x="1007" y="774"/>
                      </a:lnTo>
                      <a:lnTo>
                        <a:pt x="1009" y="772"/>
                      </a:lnTo>
                      <a:lnTo>
                        <a:pt x="1011" y="769"/>
                      </a:lnTo>
                      <a:lnTo>
                        <a:pt x="1013" y="765"/>
                      </a:lnTo>
                      <a:lnTo>
                        <a:pt x="1016" y="761"/>
                      </a:lnTo>
                      <a:lnTo>
                        <a:pt x="1018" y="758"/>
                      </a:lnTo>
                      <a:lnTo>
                        <a:pt x="1020" y="758"/>
                      </a:lnTo>
                      <a:lnTo>
                        <a:pt x="1024" y="758"/>
                      </a:lnTo>
                      <a:lnTo>
                        <a:pt x="1025" y="760"/>
                      </a:lnTo>
                      <a:lnTo>
                        <a:pt x="1044" y="723"/>
                      </a:lnTo>
                      <a:lnTo>
                        <a:pt x="1053" y="689"/>
                      </a:lnTo>
                      <a:lnTo>
                        <a:pt x="1053" y="656"/>
                      </a:lnTo>
                      <a:lnTo>
                        <a:pt x="1044" y="627"/>
                      </a:lnTo>
                      <a:lnTo>
                        <a:pt x="1027" y="600"/>
                      </a:lnTo>
                      <a:lnTo>
                        <a:pt x="1005" y="574"/>
                      </a:lnTo>
                      <a:lnTo>
                        <a:pt x="978" y="552"/>
                      </a:lnTo>
                      <a:lnTo>
                        <a:pt x="945" y="532"/>
                      </a:lnTo>
                      <a:lnTo>
                        <a:pt x="898" y="512"/>
                      </a:lnTo>
                      <a:lnTo>
                        <a:pt x="845" y="498"/>
                      </a:lnTo>
                      <a:lnTo>
                        <a:pt x="787" y="490"/>
                      </a:lnTo>
                      <a:lnTo>
                        <a:pt x="727" y="483"/>
                      </a:lnTo>
                      <a:lnTo>
                        <a:pt x="665" y="480"/>
                      </a:lnTo>
                      <a:lnTo>
                        <a:pt x="604" y="474"/>
                      </a:lnTo>
                      <a:lnTo>
                        <a:pt x="542" y="469"/>
                      </a:lnTo>
                      <a:lnTo>
                        <a:pt x="482" y="460"/>
                      </a:lnTo>
                      <a:lnTo>
                        <a:pt x="396" y="441"/>
                      </a:lnTo>
                      <a:lnTo>
                        <a:pt x="318" y="420"/>
                      </a:lnTo>
                      <a:lnTo>
                        <a:pt x="244" y="392"/>
                      </a:lnTo>
                      <a:lnTo>
                        <a:pt x="176" y="360"/>
                      </a:lnTo>
                      <a:lnTo>
                        <a:pt x="113" y="316"/>
                      </a:lnTo>
                      <a:lnTo>
                        <a:pt x="94" y="301"/>
                      </a:lnTo>
                      <a:lnTo>
                        <a:pt x="74" y="285"/>
                      </a:lnTo>
                      <a:lnTo>
                        <a:pt x="53" y="267"/>
                      </a:lnTo>
                      <a:lnTo>
                        <a:pt x="33" y="245"/>
                      </a:lnTo>
                      <a:lnTo>
                        <a:pt x="16" y="221"/>
                      </a:lnTo>
                      <a:lnTo>
                        <a:pt x="5" y="194"/>
                      </a:lnTo>
                      <a:lnTo>
                        <a:pt x="0" y="163"/>
                      </a:lnTo>
                      <a:lnTo>
                        <a:pt x="5" y="129"/>
                      </a:lnTo>
                      <a:lnTo>
                        <a:pt x="16" y="100"/>
                      </a:lnTo>
                      <a:lnTo>
                        <a:pt x="34" y="76"/>
                      </a:lnTo>
                      <a:lnTo>
                        <a:pt x="58" y="58"/>
                      </a:lnTo>
                      <a:lnTo>
                        <a:pt x="85" y="41"/>
                      </a:lnTo>
                      <a:lnTo>
                        <a:pt x="114" y="30"/>
                      </a:lnTo>
                      <a:lnTo>
                        <a:pt x="147" y="23"/>
                      </a:lnTo>
                      <a:lnTo>
                        <a:pt x="180" y="18"/>
                      </a:lnTo>
                      <a:lnTo>
                        <a:pt x="213" y="12"/>
                      </a:lnTo>
                      <a:lnTo>
                        <a:pt x="245" y="10"/>
                      </a:lnTo>
                      <a:lnTo>
                        <a:pt x="274" y="9"/>
                      </a:lnTo>
                      <a:lnTo>
                        <a:pt x="302" y="7"/>
                      </a:lnTo>
                      <a:lnTo>
                        <a:pt x="324" y="3"/>
                      </a:lnTo>
                      <a:lnTo>
                        <a:pt x="342" y="0"/>
                      </a:lnTo>
                      <a:lnTo>
                        <a:pt x="3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7" name="Freeform 45">
                  <a:extLst>
                    <a:ext uri="{FF2B5EF4-FFF2-40B4-BE49-F238E27FC236}">
                      <a16:creationId xmlns:a16="http://schemas.microsoft.com/office/drawing/2014/main" id="{B67451BB-5981-4E59-8281-9E256544C17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41671" y="2252358"/>
                  <a:ext cx="1951038" cy="3489266"/>
                </a:xfrm>
                <a:custGeom>
                  <a:avLst/>
                  <a:gdLst>
                    <a:gd name="T0" fmla="*/ 391 w 1229"/>
                    <a:gd name="T1" fmla="*/ 1534 h 2283"/>
                    <a:gd name="T2" fmla="*/ 371 w 1229"/>
                    <a:gd name="T3" fmla="*/ 1636 h 2283"/>
                    <a:gd name="T4" fmla="*/ 353 w 1229"/>
                    <a:gd name="T5" fmla="*/ 1749 h 2283"/>
                    <a:gd name="T6" fmla="*/ 416 w 1229"/>
                    <a:gd name="T7" fmla="*/ 1823 h 2283"/>
                    <a:gd name="T8" fmla="*/ 511 w 1229"/>
                    <a:gd name="T9" fmla="*/ 1894 h 2283"/>
                    <a:gd name="T10" fmla="*/ 586 w 1229"/>
                    <a:gd name="T11" fmla="*/ 1992 h 2283"/>
                    <a:gd name="T12" fmla="*/ 596 w 1229"/>
                    <a:gd name="T13" fmla="*/ 2154 h 2283"/>
                    <a:gd name="T14" fmla="*/ 535 w 1229"/>
                    <a:gd name="T15" fmla="*/ 2283 h 2283"/>
                    <a:gd name="T16" fmla="*/ 536 w 1229"/>
                    <a:gd name="T17" fmla="*/ 2091 h 2283"/>
                    <a:gd name="T18" fmla="*/ 480 w 1229"/>
                    <a:gd name="T19" fmla="*/ 1969 h 2283"/>
                    <a:gd name="T20" fmla="*/ 369 w 1229"/>
                    <a:gd name="T21" fmla="*/ 1874 h 2283"/>
                    <a:gd name="T22" fmla="*/ 269 w 1229"/>
                    <a:gd name="T23" fmla="*/ 1763 h 2283"/>
                    <a:gd name="T24" fmla="*/ 260 w 1229"/>
                    <a:gd name="T25" fmla="*/ 1627 h 2283"/>
                    <a:gd name="T26" fmla="*/ 351 w 1229"/>
                    <a:gd name="T27" fmla="*/ 1516 h 2283"/>
                    <a:gd name="T28" fmla="*/ 276 w 1229"/>
                    <a:gd name="T29" fmla="*/ 518 h 2283"/>
                    <a:gd name="T30" fmla="*/ 255 w 1229"/>
                    <a:gd name="T31" fmla="*/ 541 h 2283"/>
                    <a:gd name="T32" fmla="*/ 156 w 1229"/>
                    <a:gd name="T33" fmla="*/ 660 h 2283"/>
                    <a:gd name="T34" fmla="*/ 207 w 1229"/>
                    <a:gd name="T35" fmla="*/ 787 h 2283"/>
                    <a:gd name="T36" fmla="*/ 362 w 1229"/>
                    <a:gd name="T37" fmla="*/ 876 h 2283"/>
                    <a:gd name="T38" fmla="*/ 540 w 1229"/>
                    <a:gd name="T39" fmla="*/ 941 h 2283"/>
                    <a:gd name="T40" fmla="*/ 691 w 1229"/>
                    <a:gd name="T41" fmla="*/ 1034 h 2283"/>
                    <a:gd name="T42" fmla="*/ 760 w 1229"/>
                    <a:gd name="T43" fmla="*/ 1185 h 2283"/>
                    <a:gd name="T44" fmla="*/ 715 w 1229"/>
                    <a:gd name="T45" fmla="*/ 1332 h 2283"/>
                    <a:gd name="T46" fmla="*/ 627 w 1229"/>
                    <a:gd name="T47" fmla="*/ 1440 h 2283"/>
                    <a:gd name="T48" fmla="*/ 567 w 1229"/>
                    <a:gd name="T49" fmla="*/ 1460 h 2283"/>
                    <a:gd name="T50" fmla="*/ 582 w 1229"/>
                    <a:gd name="T51" fmla="*/ 1354 h 2283"/>
                    <a:gd name="T52" fmla="*/ 651 w 1229"/>
                    <a:gd name="T53" fmla="*/ 1223 h 2283"/>
                    <a:gd name="T54" fmla="*/ 596 w 1229"/>
                    <a:gd name="T55" fmla="*/ 1092 h 2283"/>
                    <a:gd name="T56" fmla="*/ 433 w 1229"/>
                    <a:gd name="T57" fmla="*/ 1007 h 2283"/>
                    <a:gd name="T58" fmla="*/ 273 w 1229"/>
                    <a:gd name="T59" fmla="*/ 940 h 2283"/>
                    <a:gd name="T60" fmla="*/ 111 w 1229"/>
                    <a:gd name="T61" fmla="*/ 841 h 2283"/>
                    <a:gd name="T62" fmla="*/ 11 w 1229"/>
                    <a:gd name="T63" fmla="*/ 718 h 2283"/>
                    <a:gd name="T64" fmla="*/ 26 w 1229"/>
                    <a:gd name="T65" fmla="*/ 571 h 2283"/>
                    <a:gd name="T66" fmla="*/ 864 w 1229"/>
                    <a:gd name="T67" fmla="*/ 1 h 2283"/>
                    <a:gd name="T68" fmla="*/ 1056 w 1229"/>
                    <a:gd name="T69" fmla="*/ 31 h 2283"/>
                    <a:gd name="T70" fmla="*/ 1206 w 1229"/>
                    <a:gd name="T71" fmla="*/ 101 h 2283"/>
                    <a:gd name="T72" fmla="*/ 1215 w 1229"/>
                    <a:gd name="T73" fmla="*/ 218 h 2283"/>
                    <a:gd name="T74" fmla="*/ 1135 w 1229"/>
                    <a:gd name="T75" fmla="*/ 311 h 2283"/>
                    <a:gd name="T76" fmla="*/ 1046 w 1229"/>
                    <a:gd name="T77" fmla="*/ 369 h 2283"/>
                    <a:gd name="T78" fmla="*/ 902 w 1229"/>
                    <a:gd name="T79" fmla="*/ 432 h 2283"/>
                    <a:gd name="T80" fmla="*/ 735 w 1229"/>
                    <a:gd name="T81" fmla="*/ 396 h 2283"/>
                    <a:gd name="T82" fmla="*/ 624 w 1229"/>
                    <a:gd name="T83" fmla="*/ 360 h 2283"/>
                    <a:gd name="T84" fmla="*/ 816 w 1229"/>
                    <a:gd name="T85" fmla="*/ 340 h 2283"/>
                    <a:gd name="T86" fmla="*/ 1020 w 1229"/>
                    <a:gd name="T87" fmla="*/ 280 h 2283"/>
                    <a:gd name="T88" fmla="*/ 1126 w 1229"/>
                    <a:gd name="T89" fmla="*/ 192 h 2283"/>
                    <a:gd name="T90" fmla="*/ 1107 w 1229"/>
                    <a:gd name="T91" fmla="*/ 127 h 2283"/>
                    <a:gd name="T92" fmla="*/ 1004 w 1229"/>
                    <a:gd name="T93" fmla="*/ 114 h 2283"/>
                    <a:gd name="T94" fmla="*/ 891 w 1229"/>
                    <a:gd name="T95" fmla="*/ 131 h 2283"/>
                    <a:gd name="T96" fmla="*/ 778 w 1229"/>
                    <a:gd name="T97" fmla="*/ 174 h 2283"/>
                    <a:gd name="T98" fmla="*/ 655 w 1229"/>
                    <a:gd name="T99" fmla="*/ 165 h 2283"/>
                    <a:gd name="T100" fmla="*/ 633 w 1229"/>
                    <a:gd name="T101" fmla="*/ 98 h 2283"/>
                    <a:gd name="T102" fmla="*/ 738 w 1229"/>
                    <a:gd name="T103" fmla="*/ 11 h 2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229" h="2283">
                      <a:moveTo>
                        <a:pt x="351" y="1516"/>
                      </a:moveTo>
                      <a:lnTo>
                        <a:pt x="367" y="1521"/>
                      </a:lnTo>
                      <a:lnTo>
                        <a:pt x="382" y="1527"/>
                      </a:lnTo>
                      <a:lnTo>
                        <a:pt x="391" y="1534"/>
                      </a:lnTo>
                      <a:lnTo>
                        <a:pt x="396" y="1551"/>
                      </a:lnTo>
                      <a:lnTo>
                        <a:pt x="396" y="1572"/>
                      </a:lnTo>
                      <a:lnTo>
                        <a:pt x="395" y="1600"/>
                      </a:lnTo>
                      <a:lnTo>
                        <a:pt x="371" y="1636"/>
                      </a:lnTo>
                      <a:lnTo>
                        <a:pt x="356" y="1669"/>
                      </a:lnTo>
                      <a:lnTo>
                        <a:pt x="349" y="1698"/>
                      </a:lnTo>
                      <a:lnTo>
                        <a:pt x="347" y="1725"/>
                      </a:lnTo>
                      <a:lnTo>
                        <a:pt x="353" y="1749"/>
                      </a:lnTo>
                      <a:lnTo>
                        <a:pt x="364" y="1769"/>
                      </a:lnTo>
                      <a:lnTo>
                        <a:pt x="378" y="1789"/>
                      </a:lnTo>
                      <a:lnTo>
                        <a:pt x="396" y="1807"/>
                      </a:lnTo>
                      <a:lnTo>
                        <a:pt x="416" y="1823"/>
                      </a:lnTo>
                      <a:lnTo>
                        <a:pt x="440" y="1841"/>
                      </a:lnTo>
                      <a:lnTo>
                        <a:pt x="464" y="1858"/>
                      </a:lnTo>
                      <a:lnTo>
                        <a:pt x="487" y="1876"/>
                      </a:lnTo>
                      <a:lnTo>
                        <a:pt x="511" y="1894"/>
                      </a:lnTo>
                      <a:lnTo>
                        <a:pt x="535" y="1914"/>
                      </a:lnTo>
                      <a:lnTo>
                        <a:pt x="555" y="1934"/>
                      </a:lnTo>
                      <a:lnTo>
                        <a:pt x="571" y="1960"/>
                      </a:lnTo>
                      <a:lnTo>
                        <a:pt x="586" y="1992"/>
                      </a:lnTo>
                      <a:lnTo>
                        <a:pt x="596" y="2031"/>
                      </a:lnTo>
                      <a:lnTo>
                        <a:pt x="602" y="2071"/>
                      </a:lnTo>
                      <a:lnTo>
                        <a:pt x="602" y="2112"/>
                      </a:lnTo>
                      <a:lnTo>
                        <a:pt x="596" y="2154"/>
                      </a:lnTo>
                      <a:lnTo>
                        <a:pt x="587" y="2194"/>
                      </a:lnTo>
                      <a:lnTo>
                        <a:pt x="575" y="2231"/>
                      </a:lnTo>
                      <a:lnTo>
                        <a:pt x="556" y="2260"/>
                      </a:lnTo>
                      <a:lnTo>
                        <a:pt x="535" y="2283"/>
                      </a:lnTo>
                      <a:lnTo>
                        <a:pt x="536" y="2231"/>
                      </a:lnTo>
                      <a:lnTo>
                        <a:pt x="538" y="2180"/>
                      </a:lnTo>
                      <a:lnTo>
                        <a:pt x="540" y="2134"/>
                      </a:lnTo>
                      <a:lnTo>
                        <a:pt x="536" y="2091"/>
                      </a:lnTo>
                      <a:lnTo>
                        <a:pt x="529" y="2049"/>
                      </a:lnTo>
                      <a:lnTo>
                        <a:pt x="515" y="2011"/>
                      </a:lnTo>
                      <a:lnTo>
                        <a:pt x="500" y="1991"/>
                      </a:lnTo>
                      <a:lnTo>
                        <a:pt x="480" y="1969"/>
                      </a:lnTo>
                      <a:lnTo>
                        <a:pt x="456" y="1947"/>
                      </a:lnTo>
                      <a:lnTo>
                        <a:pt x="429" y="1923"/>
                      </a:lnTo>
                      <a:lnTo>
                        <a:pt x="400" y="1900"/>
                      </a:lnTo>
                      <a:lnTo>
                        <a:pt x="369" y="1874"/>
                      </a:lnTo>
                      <a:lnTo>
                        <a:pt x="340" y="1849"/>
                      </a:lnTo>
                      <a:lnTo>
                        <a:pt x="313" y="1821"/>
                      </a:lnTo>
                      <a:lnTo>
                        <a:pt x="289" y="1794"/>
                      </a:lnTo>
                      <a:lnTo>
                        <a:pt x="269" y="1763"/>
                      </a:lnTo>
                      <a:lnTo>
                        <a:pt x="255" y="1732"/>
                      </a:lnTo>
                      <a:lnTo>
                        <a:pt x="247" y="1700"/>
                      </a:lnTo>
                      <a:lnTo>
                        <a:pt x="249" y="1663"/>
                      </a:lnTo>
                      <a:lnTo>
                        <a:pt x="260" y="1627"/>
                      </a:lnTo>
                      <a:lnTo>
                        <a:pt x="284" y="1587"/>
                      </a:lnTo>
                      <a:lnTo>
                        <a:pt x="304" y="1561"/>
                      </a:lnTo>
                      <a:lnTo>
                        <a:pt x="327" y="1538"/>
                      </a:lnTo>
                      <a:lnTo>
                        <a:pt x="351" y="1516"/>
                      </a:lnTo>
                      <a:close/>
                      <a:moveTo>
                        <a:pt x="95" y="491"/>
                      </a:moveTo>
                      <a:lnTo>
                        <a:pt x="264" y="516"/>
                      </a:lnTo>
                      <a:lnTo>
                        <a:pt x="267" y="518"/>
                      </a:lnTo>
                      <a:lnTo>
                        <a:pt x="276" y="518"/>
                      </a:lnTo>
                      <a:lnTo>
                        <a:pt x="289" y="516"/>
                      </a:lnTo>
                      <a:lnTo>
                        <a:pt x="298" y="516"/>
                      </a:lnTo>
                      <a:lnTo>
                        <a:pt x="304" y="520"/>
                      </a:lnTo>
                      <a:lnTo>
                        <a:pt x="255" y="541"/>
                      </a:lnTo>
                      <a:lnTo>
                        <a:pt x="216" y="569"/>
                      </a:lnTo>
                      <a:lnTo>
                        <a:pt x="187" y="596"/>
                      </a:lnTo>
                      <a:lnTo>
                        <a:pt x="167" y="627"/>
                      </a:lnTo>
                      <a:lnTo>
                        <a:pt x="156" y="660"/>
                      </a:lnTo>
                      <a:lnTo>
                        <a:pt x="155" y="692"/>
                      </a:lnTo>
                      <a:lnTo>
                        <a:pt x="162" y="723"/>
                      </a:lnTo>
                      <a:lnTo>
                        <a:pt x="180" y="756"/>
                      </a:lnTo>
                      <a:lnTo>
                        <a:pt x="207" y="787"/>
                      </a:lnTo>
                      <a:lnTo>
                        <a:pt x="242" y="814"/>
                      </a:lnTo>
                      <a:lnTo>
                        <a:pt x="278" y="838"/>
                      </a:lnTo>
                      <a:lnTo>
                        <a:pt x="320" y="858"/>
                      </a:lnTo>
                      <a:lnTo>
                        <a:pt x="362" y="876"/>
                      </a:lnTo>
                      <a:lnTo>
                        <a:pt x="406" y="892"/>
                      </a:lnTo>
                      <a:lnTo>
                        <a:pt x="451" y="909"/>
                      </a:lnTo>
                      <a:lnTo>
                        <a:pt x="496" y="925"/>
                      </a:lnTo>
                      <a:lnTo>
                        <a:pt x="540" y="941"/>
                      </a:lnTo>
                      <a:lnTo>
                        <a:pt x="582" y="960"/>
                      </a:lnTo>
                      <a:lnTo>
                        <a:pt x="622" y="981"/>
                      </a:lnTo>
                      <a:lnTo>
                        <a:pt x="658" y="1005"/>
                      </a:lnTo>
                      <a:lnTo>
                        <a:pt x="691" y="1034"/>
                      </a:lnTo>
                      <a:lnTo>
                        <a:pt x="720" y="1069"/>
                      </a:lnTo>
                      <a:lnTo>
                        <a:pt x="744" y="1107"/>
                      </a:lnTo>
                      <a:lnTo>
                        <a:pt x="756" y="1145"/>
                      </a:lnTo>
                      <a:lnTo>
                        <a:pt x="760" y="1185"/>
                      </a:lnTo>
                      <a:lnTo>
                        <a:pt x="758" y="1223"/>
                      </a:lnTo>
                      <a:lnTo>
                        <a:pt x="749" y="1261"/>
                      </a:lnTo>
                      <a:lnTo>
                        <a:pt x="735" y="1298"/>
                      </a:lnTo>
                      <a:lnTo>
                        <a:pt x="715" y="1332"/>
                      </a:lnTo>
                      <a:lnTo>
                        <a:pt x="695" y="1365"/>
                      </a:lnTo>
                      <a:lnTo>
                        <a:pt x="671" y="1394"/>
                      </a:lnTo>
                      <a:lnTo>
                        <a:pt x="649" y="1418"/>
                      </a:lnTo>
                      <a:lnTo>
                        <a:pt x="627" y="1440"/>
                      </a:lnTo>
                      <a:lnTo>
                        <a:pt x="607" y="1454"/>
                      </a:lnTo>
                      <a:lnTo>
                        <a:pt x="591" y="1463"/>
                      </a:lnTo>
                      <a:lnTo>
                        <a:pt x="578" y="1467"/>
                      </a:lnTo>
                      <a:lnTo>
                        <a:pt x="567" y="1460"/>
                      </a:lnTo>
                      <a:lnTo>
                        <a:pt x="555" y="1451"/>
                      </a:lnTo>
                      <a:lnTo>
                        <a:pt x="544" y="1443"/>
                      </a:lnTo>
                      <a:lnTo>
                        <a:pt x="547" y="1383"/>
                      </a:lnTo>
                      <a:lnTo>
                        <a:pt x="582" y="1354"/>
                      </a:lnTo>
                      <a:lnTo>
                        <a:pt x="611" y="1323"/>
                      </a:lnTo>
                      <a:lnTo>
                        <a:pt x="633" y="1291"/>
                      </a:lnTo>
                      <a:lnTo>
                        <a:pt x="646" y="1258"/>
                      </a:lnTo>
                      <a:lnTo>
                        <a:pt x="651" y="1223"/>
                      </a:lnTo>
                      <a:lnTo>
                        <a:pt x="649" y="1189"/>
                      </a:lnTo>
                      <a:lnTo>
                        <a:pt x="640" y="1154"/>
                      </a:lnTo>
                      <a:lnTo>
                        <a:pt x="622" y="1121"/>
                      </a:lnTo>
                      <a:lnTo>
                        <a:pt x="596" y="1092"/>
                      </a:lnTo>
                      <a:lnTo>
                        <a:pt x="562" y="1063"/>
                      </a:lnTo>
                      <a:lnTo>
                        <a:pt x="518" y="1040"/>
                      </a:lnTo>
                      <a:lnTo>
                        <a:pt x="467" y="1020"/>
                      </a:lnTo>
                      <a:lnTo>
                        <a:pt x="433" y="1007"/>
                      </a:lnTo>
                      <a:lnTo>
                        <a:pt x="396" y="994"/>
                      </a:lnTo>
                      <a:lnTo>
                        <a:pt x="356" y="978"/>
                      </a:lnTo>
                      <a:lnTo>
                        <a:pt x="315" y="960"/>
                      </a:lnTo>
                      <a:lnTo>
                        <a:pt x="273" y="940"/>
                      </a:lnTo>
                      <a:lnTo>
                        <a:pt x="229" y="918"/>
                      </a:lnTo>
                      <a:lnTo>
                        <a:pt x="187" y="894"/>
                      </a:lnTo>
                      <a:lnTo>
                        <a:pt x="149" y="869"/>
                      </a:lnTo>
                      <a:lnTo>
                        <a:pt x="111" y="841"/>
                      </a:lnTo>
                      <a:lnTo>
                        <a:pt x="78" y="812"/>
                      </a:lnTo>
                      <a:lnTo>
                        <a:pt x="51" y="783"/>
                      </a:lnTo>
                      <a:lnTo>
                        <a:pt x="27" y="751"/>
                      </a:lnTo>
                      <a:lnTo>
                        <a:pt x="11" y="718"/>
                      </a:lnTo>
                      <a:lnTo>
                        <a:pt x="2" y="683"/>
                      </a:lnTo>
                      <a:lnTo>
                        <a:pt x="0" y="647"/>
                      </a:lnTo>
                      <a:lnTo>
                        <a:pt x="7" y="609"/>
                      </a:lnTo>
                      <a:lnTo>
                        <a:pt x="26" y="571"/>
                      </a:lnTo>
                      <a:lnTo>
                        <a:pt x="55" y="532"/>
                      </a:lnTo>
                      <a:lnTo>
                        <a:pt x="95" y="491"/>
                      </a:lnTo>
                      <a:close/>
                      <a:moveTo>
                        <a:pt x="822" y="0"/>
                      </a:moveTo>
                      <a:lnTo>
                        <a:pt x="864" y="1"/>
                      </a:lnTo>
                      <a:lnTo>
                        <a:pt x="909" y="5"/>
                      </a:lnTo>
                      <a:lnTo>
                        <a:pt x="958" y="11"/>
                      </a:lnTo>
                      <a:lnTo>
                        <a:pt x="1007" y="18"/>
                      </a:lnTo>
                      <a:lnTo>
                        <a:pt x="1056" y="31"/>
                      </a:lnTo>
                      <a:lnTo>
                        <a:pt x="1102" y="43"/>
                      </a:lnTo>
                      <a:lnTo>
                        <a:pt x="1144" y="60"/>
                      </a:lnTo>
                      <a:lnTo>
                        <a:pt x="1178" y="80"/>
                      </a:lnTo>
                      <a:lnTo>
                        <a:pt x="1206" y="101"/>
                      </a:lnTo>
                      <a:lnTo>
                        <a:pt x="1224" y="127"/>
                      </a:lnTo>
                      <a:lnTo>
                        <a:pt x="1229" y="158"/>
                      </a:lnTo>
                      <a:lnTo>
                        <a:pt x="1226" y="189"/>
                      </a:lnTo>
                      <a:lnTo>
                        <a:pt x="1215" y="218"/>
                      </a:lnTo>
                      <a:lnTo>
                        <a:pt x="1198" y="245"/>
                      </a:lnTo>
                      <a:lnTo>
                        <a:pt x="1176" y="271"/>
                      </a:lnTo>
                      <a:lnTo>
                        <a:pt x="1156" y="292"/>
                      </a:lnTo>
                      <a:lnTo>
                        <a:pt x="1135" y="311"/>
                      </a:lnTo>
                      <a:lnTo>
                        <a:pt x="1118" y="325"/>
                      </a:lnTo>
                      <a:lnTo>
                        <a:pt x="1100" y="336"/>
                      </a:lnTo>
                      <a:lnTo>
                        <a:pt x="1076" y="351"/>
                      </a:lnTo>
                      <a:lnTo>
                        <a:pt x="1046" y="369"/>
                      </a:lnTo>
                      <a:lnTo>
                        <a:pt x="1011" y="385"/>
                      </a:lnTo>
                      <a:lnTo>
                        <a:pt x="975" y="403"/>
                      </a:lnTo>
                      <a:lnTo>
                        <a:pt x="936" y="420"/>
                      </a:lnTo>
                      <a:lnTo>
                        <a:pt x="902" y="432"/>
                      </a:lnTo>
                      <a:lnTo>
                        <a:pt x="867" y="443"/>
                      </a:lnTo>
                      <a:lnTo>
                        <a:pt x="838" y="447"/>
                      </a:lnTo>
                      <a:lnTo>
                        <a:pt x="787" y="421"/>
                      </a:lnTo>
                      <a:lnTo>
                        <a:pt x="735" y="396"/>
                      </a:lnTo>
                      <a:lnTo>
                        <a:pt x="711" y="387"/>
                      </a:lnTo>
                      <a:lnTo>
                        <a:pt x="678" y="378"/>
                      </a:lnTo>
                      <a:lnTo>
                        <a:pt x="647" y="369"/>
                      </a:lnTo>
                      <a:lnTo>
                        <a:pt x="624" y="360"/>
                      </a:lnTo>
                      <a:lnTo>
                        <a:pt x="664" y="358"/>
                      </a:lnTo>
                      <a:lnTo>
                        <a:pt x="711" y="354"/>
                      </a:lnTo>
                      <a:lnTo>
                        <a:pt x="762" y="349"/>
                      </a:lnTo>
                      <a:lnTo>
                        <a:pt x="816" y="340"/>
                      </a:lnTo>
                      <a:lnTo>
                        <a:pt x="871" y="327"/>
                      </a:lnTo>
                      <a:lnTo>
                        <a:pt x="924" y="314"/>
                      </a:lnTo>
                      <a:lnTo>
                        <a:pt x="975" y="298"/>
                      </a:lnTo>
                      <a:lnTo>
                        <a:pt x="1020" y="280"/>
                      </a:lnTo>
                      <a:lnTo>
                        <a:pt x="1060" y="260"/>
                      </a:lnTo>
                      <a:lnTo>
                        <a:pt x="1091" y="238"/>
                      </a:lnTo>
                      <a:lnTo>
                        <a:pt x="1111" y="214"/>
                      </a:lnTo>
                      <a:lnTo>
                        <a:pt x="1126" y="192"/>
                      </a:lnTo>
                      <a:lnTo>
                        <a:pt x="1131" y="172"/>
                      </a:lnTo>
                      <a:lnTo>
                        <a:pt x="1129" y="154"/>
                      </a:lnTo>
                      <a:lnTo>
                        <a:pt x="1120" y="138"/>
                      </a:lnTo>
                      <a:lnTo>
                        <a:pt x="1107" y="127"/>
                      </a:lnTo>
                      <a:lnTo>
                        <a:pt x="1089" y="120"/>
                      </a:lnTo>
                      <a:lnTo>
                        <a:pt x="1066" y="114"/>
                      </a:lnTo>
                      <a:lnTo>
                        <a:pt x="1036" y="112"/>
                      </a:lnTo>
                      <a:lnTo>
                        <a:pt x="1004" y="114"/>
                      </a:lnTo>
                      <a:lnTo>
                        <a:pt x="969" y="116"/>
                      </a:lnTo>
                      <a:lnTo>
                        <a:pt x="938" y="120"/>
                      </a:lnTo>
                      <a:lnTo>
                        <a:pt x="911" y="125"/>
                      </a:lnTo>
                      <a:lnTo>
                        <a:pt x="891" y="131"/>
                      </a:lnTo>
                      <a:lnTo>
                        <a:pt x="878" y="134"/>
                      </a:lnTo>
                      <a:lnTo>
                        <a:pt x="847" y="154"/>
                      </a:lnTo>
                      <a:lnTo>
                        <a:pt x="813" y="167"/>
                      </a:lnTo>
                      <a:lnTo>
                        <a:pt x="778" y="174"/>
                      </a:lnTo>
                      <a:lnTo>
                        <a:pt x="742" y="178"/>
                      </a:lnTo>
                      <a:lnTo>
                        <a:pt x="709" y="178"/>
                      </a:lnTo>
                      <a:lnTo>
                        <a:pt x="680" y="172"/>
                      </a:lnTo>
                      <a:lnTo>
                        <a:pt x="655" y="165"/>
                      </a:lnTo>
                      <a:lnTo>
                        <a:pt x="636" y="152"/>
                      </a:lnTo>
                      <a:lnTo>
                        <a:pt x="627" y="140"/>
                      </a:lnTo>
                      <a:lnTo>
                        <a:pt x="626" y="120"/>
                      </a:lnTo>
                      <a:lnTo>
                        <a:pt x="633" y="98"/>
                      </a:lnTo>
                      <a:lnTo>
                        <a:pt x="647" y="74"/>
                      </a:lnTo>
                      <a:lnTo>
                        <a:pt x="669" y="51"/>
                      </a:lnTo>
                      <a:lnTo>
                        <a:pt x="700" y="29"/>
                      </a:lnTo>
                      <a:lnTo>
                        <a:pt x="738" y="11"/>
                      </a:lnTo>
                      <a:lnTo>
                        <a:pt x="758" y="5"/>
                      </a:lnTo>
                      <a:lnTo>
                        <a:pt x="786" y="1"/>
                      </a:lnTo>
                      <a:lnTo>
                        <a:pt x="8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8" name="Freeform 18">
                  <a:extLst>
                    <a:ext uri="{FF2B5EF4-FFF2-40B4-BE49-F238E27FC236}">
                      <a16:creationId xmlns:a16="http://schemas.microsoft.com/office/drawing/2014/main" id="{09DA8786-5055-4671-A0FC-598D50E4E0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062550" y="1142826"/>
                  <a:ext cx="2363788" cy="985838"/>
                </a:xfrm>
                <a:custGeom>
                  <a:avLst/>
                  <a:gdLst>
                    <a:gd name="T0" fmla="*/ 548 w 1489"/>
                    <a:gd name="T1" fmla="*/ 1 h 621"/>
                    <a:gd name="T2" fmla="*/ 640 w 1489"/>
                    <a:gd name="T3" fmla="*/ 16 h 621"/>
                    <a:gd name="T4" fmla="*/ 722 w 1489"/>
                    <a:gd name="T5" fmla="*/ 51 h 621"/>
                    <a:gd name="T6" fmla="*/ 786 w 1489"/>
                    <a:gd name="T7" fmla="*/ 80 h 621"/>
                    <a:gd name="T8" fmla="*/ 842 w 1489"/>
                    <a:gd name="T9" fmla="*/ 101 h 621"/>
                    <a:gd name="T10" fmla="*/ 900 w 1489"/>
                    <a:gd name="T11" fmla="*/ 123 h 621"/>
                    <a:gd name="T12" fmla="*/ 973 w 1489"/>
                    <a:gd name="T13" fmla="*/ 151 h 621"/>
                    <a:gd name="T14" fmla="*/ 1064 w 1489"/>
                    <a:gd name="T15" fmla="*/ 180 h 621"/>
                    <a:gd name="T16" fmla="*/ 1171 w 1489"/>
                    <a:gd name="T17" fmla="*/ 192 h 621"/>
                    <a:gd name="T18" fmla="*/ 1286 w 1489"/>
                    <a:gd name="T19" fmla="*/ 192 h 621"/>
                    <a:gd name="T20" fmla="*/ 1389 w 1489"/>
                    <a:gd name="T21" fmla="*/ 181 h 621"/>
                    <a:gd name="T22" fmla="*/ 1464 w 1489"/>
                    <a:gd name="T23" fmla="*/ 167 h 621"/>
                    <a:gd name="T24" fmla="*/ 1486 w 1489"/>
                    <a:gd name="T25" fmla="*/ 174 h 621"/>
                    <a:gd name="T26" fmla="*/ 1489 w 1489"/>
                    <a:gd name="T27" fmla="*/ 192 h 621"/>
                    <a:gd name="T28" fmla="*/ 1469 w 1489"/>
                    <a:gd name="T29" fmla="*/ 227 h 621"/>
                    <a:gd name="T30" fmla="*/ 1433 w 1489"/>
                    <a:gd name="T31" fmla="*/ 272 h 621"/>
                    <a:gd name="T32" fmla="*/ 1377 w 1489"/>
                    <a:gd name="T33" fmla="*/ 311 h 621"/>
                    <a:gd name="T34" fmla="*/ 1293 w 1489"/>
                    <a:gd name="T35" fmla="*/ 341 h 621"/>
                    <a:gd name="T36" fmla="*/ 1177 w 1489"/>
                    <a:gd name="T37" fmla="*/ 360 h 621"/>
                    <a:gd name="T38" fmla="*/ 1171 w 1489"/>
                    <a:gd name="T39" fmla="*/ 387 h 621"/>
                    <a:gd name="T40" fmla="*/ 1155 w 1489"/>
                    <a:gd name="T41" fmla="*/ 409 h 621"/>
                    <a:gd name="T42" fmla="*/ 1122 w 1489"/>
                    <a:gd name="T43" fmla="*/ 423 h 621"/>
                    <a:gd name="T44" fmla="*/ 1069 w 1489"/>
                    <a:gd name="T45" fmla="*/ 429 h 621"/>
                    <a:gd name="T46" fmla="*/ 993 w 1489"/>
                    <a:gd name="T47" fmla="*/ 418 h 621"/>
                    <a:gd name="T48" fmla="*/ 944 w 1489"/>
                    <a:gd name="T49" fmla="*/ 414 h 621"/>
                    <a:gd name="T50" fmla="*/ 944 w 1489"/>
                    <a:gd name="T51" fmla="*/ 431 h 621"/>
                    <a:gd name="T52" fmla="*/ 942 w 1489"/>
                    <a:gd name="T53" fmla="*/ 449 h 621"/>
                    <a:gd name="T54" fmla="*/ 933 w 1489"/>
                    <a:gd name="T55" fmla="*/ 465 h 621"/>
                    <a:gd name="T56" fmla="*/ 909 w 1489"/>
                    <a:gd name="T57" fmla="*/ 480 h 621"/>
                    <a:gd name="T58" fmla="*/ 864 w 1489"/>
                    <a:gd name="T59" fmla="*/ 485 h 621"/>
                    <a:gd name="T60" fmla="*/ 795 w 1489"/>
                    <a:gd name="T61" fmla="*/ 480 h 621"/>
                    <a:gd name="T62" fmla="*/ 733 w 1489"/>
                    <a:gd name="T63" fmla="*/ 505 h 621"/>
                    <a:gd name="T64" fmla="*/ 697 w 1489"/>
                    <a:gd name="T65" fmla="*/ 545 h 621"/>
                    <a:gd name="T66" fmla="*/ 655 w 1489"/>
                    <a:gd name="T67" fmla="*/ 560 h 621"/>
                    <a:gd name="T68" fmla="*/ 611 w 1489"/>
                    <a:gd name="T69" fmla="*/ 556 h 621"/>
                    <a:gd name="T70" fmla="*/ 569 w 1489"/>
                    <a:gd name="T71" fmla="*/ 545 h 621"/>
                    <a:gd name="T72" fmla="*/ 533 w 1489"/>
                    <a:gd name="T73" fmla="*/ 536 h 621"/>
                    <a:gd name="T74" fmla="*/ 499 w 1489"/>
                    <a:gd name="T75" fmla="*/ 565 h 621"/>
                    <a:gd name="T76" fmla="*/ 455 w 1489"/>
                    <a:gd name="T77" fmla="*/ 596 h 621"/>
                    <a:gd name="T78" fmla="*/ 402 w 1489"/>
                    <a:gd name="T79" fmla="*/ 603 h 621"/>
                    <a:gd name="T80" fmla="*/ 348 w 1489"/>
                    <a:gd name="T81" fmla="*/ 592 h 621"/>
                    <a:gd name="T82" fmla="*/ 297 w 1489"/>
                    <a:gd name="T83" fmla="*/ 576 h 621"/>
                    <a:gd name="T84" fmla="*/ 257 w 1489"/>
                    <a:gd name="T85" fmla="*/ 563 h 621"/>
                    <a:gd name="T86" fmla="*/ 199 w 1489"/>
                    <a:gd name="T87" fmla="*/ 612 h 621"/>
                    <a:gd name="T88" fmla="*/ 137 w 1489"/>
                    <a:gd name="T89" fmla="*/ 621 h 621"/>
                    <a:gd name="T90" fmla="*/ 71 w 1489"/>
                    <a:gd name="T91" fmla="*/ 605 h 621"/>
                    <a:gd name="T92" fmla="*/ 0 w 1489"/>
                    <a:gd name="T93" fmla="*/ 576 h 621"/>
                    <a:gd name="T94" fmla="*/ 42 w 1489"/>
                    <a:gd name="T95" fmla="*/ 269 h 621"/>
                    <a:gd name="T96" fmla="*/ 106 w 1489"/>
                    <a:gd name="T97" fmla="*/ 238 h 621"/>
                    <a:gd name="T98" fmla="*/ 159 w 1489"/>
                    <a:gd name="T99" fmla="*/ 191 h 621"/>
                    <a:gd name="T100" fmla="*/ 208 w 1489"/>
                    <a:gd name="T101" fmla="*/ 132 h 621"/>
                    <a:gd name="T102" fmla="*/ 262 w 1489"/>
                    <a:gd name="T103" fmla="*/ 76 h 621"/>
                    <a:gd name="T104" fmla="*/ 333 w 1489"/>
                    <a:gd name="T105" fmla="*/ 31 h 621"/>
                    <a:gd name="T106" fmla="*/ 411 w 1489"/>
                    <a:gd name="T107" fmla="*/ 7 h 621"/>
                    <a:gd name="T108" fmla="*/ 499 w 1489"/>
                    <a:gd name="T10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89" h="621">
                      <a:moveTo>
                        <a:pt x="499" y="0"/>
                      </a:moveTo>
                      <a:lnTo>
                        <a:pt x="548" y="1"/>
                      </a:lnTo>
                      <a:lnTo>
                        <a:pt x="595" y="7"/>
                      </a:lnTo>
                      <a:lnTo>
                        <a:pt x="640" y="16"/>
                      </a:lnTo>
                      <a:lnTo>
                        <a:pt x="682" y="32"/>
                      </a:lnTo>
                      <a:lnTo>
                        <a:pt x="722" y="51"/>
                      </a:lnTo>
                      <a:lnTo>
                        <a:pt x="757" y="67"/>
                      </a:lnTo>
                      <a:lnTo>
                        <a:pt x="786" y="80"/>
                      </a:lnTo>
                      <a:lnTo>
                        <a:pt x="815" y="91"/>
                      </a:lnTo>
                      <a:lnTo>
                        <a:pt x="842" y="101"/>
                      </a:lnTo>
                      <a:lnTo>
                        <a:pt x="869" y="112"/>
                      </a:lnTo>
                      <a:lnTo>
                        <a:pt x="900" y="123"/>
                      </a:lnTo>
                      <a:lnTo>
                        <a:pt x="933" y="136"/>
                      </a:lnTo>
                      <a:lnTo>
                        <a:pt x="973" y="151"/>
                      </a:lnTo>
                      <a:lnTo>
                        <a:pt x="1020" y="167"/>
                      </a:lnTo>
                      <a:lnTo>
                        <a:pt x="1064" y="180"/>
                      </a:lnTo>
                      <a:lnTo>
                        <a:pt x="1115" y="189"/>
                      </a:lnTo>
                      <a:lnTo>
                        <a:pt x="1171" y="192"/>
                      </a:lnTo>
                      <a:lnTo>
                        <a:pt x="1228" y="194"/>
                      </a:lnTo>
                      <a:lnTo>
                        <a:pt x="1286" y="192"/>
                      </a:lnTo>
                      <a:lnTo>
                        <a:pt x="1340" y="189"/>
                      </a:lnTo>
                      <a:lnTo>
                        <a:pt x="1389" y="181"/>
                      </a:lnTo>
                      <a:lnTo>
                        <a:pt x="1431" y="174"/>
                      </a:lnTo>
                      <a:lnTo>
                        <a:pt x="1464" y="167"/>
                      </a:lnTo>
                      <a:lnTo>
                        <a:pt x="1479" y="169"/>
                      </a:lnTo>
                      <a:lnTo>
                        <a:pt x="1486" y="174"/>
                      </a:lnTo>
                      <a:lnTo>
                        <a:pt x="1489" y="181"/>
                      </a:lnTo>
                      <a:lnTo>
                        <a:pt x="1489" y="192"/>
                      </a:lnTo>
                      <a:lnTo>
                        <a:pt x="1484" y="203"/>
                      </a:lnTo>
                      <a:lnTo>
                        <a:pt x="1469" y="227"/>
                      </a:lnTo>
                      <a:lnTo>
                        <a:pt x="1453" y="251"/>
                      </a:lnTo>
                      <a:lnTo>
                        <a:pt x="1433" y="272"/>
                      </a:lnTo>
                      <a:lnTo>
                        <a:pt x="1408" y="292"/>
                      </a:lnTo>
                      <a:lnTo>
                        <a:pt x="1377" y="311"/>
                      </a:lnTo>
                      <a:lnTo>
                        <a:pt x="1339" y="327"/>
                      </a:lnTo>
                      <a:lnTo>
                        <a:pt x="1293" y="341"/>
                      </a:lnTo>
                      <a:lnTo>
                        <a:pt x="1239" y="352"/>
                      </a:lnTo>
                      <a:lnTo>
                        <a:pt x="1177" y="360"/>
                      </a:lnTo>
                      <a:lnTo>
                        <a:pt x="1175" y="372"/>
                      </a:lnTo>
                      <a:lnTo>
                        <a:pt x="1171" y="387"/>
                      </a:lnTo>
                      <a:lnTo>
                        <a:pt x="1166" y="398"/>
                      </a:lnTo>
                      <a:lnTo>
                        <a:pt x="1155" y="409"/>
                      </a:lnTo>
                      <a:lnTo>
                        <a:pt x="1140" y="418"/>
                      </a:lnTo>
                      <a:lnTo>
                        <a:pt x="1122" y="423"/>
                      </a:lnTo>
                      <a:lnTo>
                        <a:pt x="1099" y="429"/>
                      </a:lnTo>
                      <a:lnTo>
                        <a:pt x="1069" y="429"/>
                      </a:lnTo>
                      <a:lnTo>
                        <a:pt x="1035" y="425"/>
                      </a:lnTo>
                      <a:lnTo>
                        <a:pt x="993" y="418"/>
                      </a:lnTo>
                      <a:lnTo>
                        <a:pt x="944" y="407"/>
                      </a:lnTo>
                      <a:lnTo>
                        <a:pt x="944" y="414"/>
                      </a:lnTo>
                      <a:lnTo>
                        <a:pt x="944" y="421"/>
                      </a:lnTo>
                      <a:lnTo>
                        <a:pt x="944" y="431"/>
                      </a:lnTo>
                      <a:lnTo>
                        <a:pt x="944" y="440"/>
                      </a:lnTo>
                      <a:lnTo>
                        <a:pt x="942" y="449"/>
                      </a:lnTo>
                      <a:lnTo>
                        <a:pt x="939" y="458"/>
                      </a:lnTo>
                      <a:lnTo>
                        <a:pt x="933" y="465"/>
                      </a:lnTo>
                      <a:lnTo>
                        <a:pt x="922" y="474"/>
                      </a:lnTo>
                      <a:lnTo>
                        <a:pt x="909" y="480"/>
                      </a:lnTo>
                      <a:lnTo>
                        <a:pt x="889" y="483"/>
                      </a:lnTo>
                      <a:lnTo>
                        <a:pt x="864" y="485"/>
                      </a:lnTo>
                      <a:lnTo>
                        <a:pt x="833" y="483"/>
                      </a:lnTo>
                      <a:lnTo>
                        <a:pt x="795" y="480"/>
                      </a:lnTo>
                      <a:lnTo>
                        <a:pt x="748" y="471"/>
                      </a:lnTo>
                      <a:lnTo>
                        <a:pt x="733" y="505"/>
                      </a:lnTo>
                      <a:lnTo>
                        <a:pt x="715" y="529"/>
                      </a:lnTo>
                      <a:lnTo>
                        <a:pt x="697" y="545"/>
                      </a:lnTo>
                      <a:lnTo>
                        <a:pt x="677" y="554"/>
                      </a:lnTo>
                      <a:lnTo>
                        <a:pt x="655" y="560"/>
                      </a:lnTo>
                      <a:lnTo>
                        <a:pt x="633" y="560"/>
                      </a:lnTo>
                      <a:lnTo>
                        <a:pt x="611" y="556"/>
                      </a:lnTo>
                      <a:lnTo>
                        <a:pt x="591" y="551"/>
                      </a:lnTo>
                      <a:lnTo>
                        <a:pt x="569" y="545"/>
                      </a:lnTo>
                      <a:lnTo>
                        <a:pt x="549" y="540"/>
                      </a:lnTo>
                      <a:lnTo>
                        <a:pt x="533" y="536"/>
                      </a:lnTo>
                      <a:lnTo>
                        <a:pt x="517" y="534"/>
                      </a:lnTo>
                      <a:lnTo>
                        <a:pt x="499" y="565"/>
                      </a:lnTo>
                      <a:lnTo>
                        <a:pt x="479" y="585"/>
                      </a:lnTo>
                      <a:lnTo>
                        <a:pt x="455" y="596"/>
                      </a:lnTo>
                      <a:lnTo>
                        <a:pt x="429" y="601"/>
                      </a:lnTo>
                      <a:lnTo>
                        <a:pt x="402" y="603"/>
                      </a:lnTo>
                      <a:lnTo>
                        <a:pt x="375" y="600"/>
                      </a:lnTo>
                      <a:lnTo>
                        <a:pt x="348" y="592"/>
                      </a:lnTo>
                      <a:lnTo>
                        <a:pt x="322" y="585"/>
                      </a:lnTo>
                      <a:lnTo>
                        <a:pt x="297" y="576"/>
                      </a:lnTo>
                      <a:lnTo>
                        <a:pt x="275" y="569"/>
                      </a:lnTo>
                      <a:lnTo>
                        <a:pt x="257" y="563"/>
                      </a:lnTo>
                      <a:lnTo>
                        <a:pt x="228" y="592"/>
                      </a:lnTo>
                      <a:lnTo>
                        <a:pt x="199" y="612"/>
                      </a:lnTo>
                      <a:lnTo>
                        <a:pt x="168" y="620"/>
                      </a:lnTo>
                      <a:lnTo>
                        <a:pt x="137" y="621"/>
                      </a:lnTo>
                      <a:lnTo>
                        <a:pt x="104" y="614"/>
                      </a:lnTo>
                      <a:lnTo>
                        <a:pt x="71" y="605"/>
                      </a:lnTo>
                      <a:lnTo>
                        <a:pt x="37" y="591"/>
                      </a:lnTo>
                      <a:lnTo>
                        <a:pt x="0" y="576"/>
                      </a:lnTo>
                      <a:lnTo>
                        <a:pt x="4" y="274"/>
                      </a:lnTo>
                      <a:lnTo>
                        <a:pt x="42" y="269"/>
                      </a:lnTo>
                      <a:lnTo>
                        <a:pt x="77" y="256"/>
                      </a:lnTo>
                      <a:lnTo>
                        <a:pt x="106" y="238"/>
                      </a:lnTo>
                      <a:lnTo>
                        <a:pt x="133" y="216"/>
                      </a:lnTo>
                      <a:lnTo>
                        <a:pt x="159" y="191"/>
                      </a:lnTo>
                      <a:lnTo>
                        <a:pt x="182" y="161"/>
                      </a:lnTo>
                      <a:lnTo>
                        <a:pt x="208" y="132"/>
                      </a:lnTo>
                      <a:lnTo>
                        <a:pt x="233" y="103"/>
                      </a:lnTo>
                      <a:lnTo>
                        <a:pt x="262" y="76"/>
                      </a:lnTo>
                      <a:lnTo>
                        <a:pt x="295" y="52"/>
                      </a:lnTo>
                      <a:lnTo>
                        <a:pt x="333" y="31"/>
                      </a:lnTo>
                      <a:lnTo>
                        <a:pt x="377" y="16"/>
                      </a:lnTo>
                      <a:lnTo>
                        <a:pt x="411" y="7"/>
                      </a:lnTo>
                      <a:lnTo>
                        <a:pt x="453" y="1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9" name="Freeform 54">
                  <a:extLst>
                    <a:ext uri="{FF2B5EF4-FFF2-40B4-BE49-F238E27FC236}">
                      <a16:creationId xmlns:a16="http://schemas.microsoft.com/office/drawing/2014/main" id="{18661146-DB45-4087-B9BE-A33CA781934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66556" y="1001048"/>
                  <a:ext cx="460794" cy="5174720"/>
                </a:xfrm>
                <a:custGeom>
                  <a:avLst/>
                  <a:gdLst>
                    <a:gd name="T0" fmla="*/ 147 w 300"/>
                    <a:gd name="T1" fmla="*/ 3238 h 3369"/>
                    <a:gd name="T2" fmla="*/ 184 w 300"/>
                    <a:gd name="T3" fmla="*/ 3277 h 3369"/>
                    <a:gd name="T4" fmla="*/ 180 w 300"/>
                    <a:gd name="T5" fmla="*/ 3309 h 3369"/>
                    <a:gd name="T6" fmla="*/ 167 w 300"/>
                    <a:gd name="T7" fmla="*/ 3360 h 3369"/>
                    <a:gd name="T8" fmla="*/ 136 w 300"/>
                    <a:gd name="T9" fmla="*/ 3340 h 3369"/>
                    <a:gd name="T10" fmla="*/ 124 w 300"/>
                    <a:gd name="T11" fmla="*/ 3251 h 3369"/>
                    <a:gd name="T12" fmla="*/ 142 w 300"/>
                    <a:gd name="T13" fmla="*/ 2813 h 3369"/>
                    <a:gd name="T14" fmla="*/ 184 w 300"/>
                    <a:gd name="T15" fmla="*/ 2884 h 3369"/>
                    <a:gd name="T16" fmla="*/ 195 w 300"/>
                    <a:gd name="T17" fmla="*/ 2986 h 3369"/>
                    <a:gd name="T18" fmla="*/ 191 w 300"/>
                    <a:gd name="T19" fmla="*/ 3087 h 3369"/>
                    <a:gd name="T20" fmla="*/ 184 w 300"/>
                    <a:gd name="T21" fmla="*/ 3140 h 3369"/>
                    <a:gd name="T22" fmla="*/ 156 w 300"/>
                    <a:gd name="T23" fmla="*/ 3082 h 3369"/>
                    <a:gd name="T24" fmla="*/ 120 w 300"/>
                    <a:gd name="T25" fmla="*/ 2986 h 3369"/>
                    <a:gd name="T26" fmla="*/ 120 w 300"/>
                    <a:gd name="T27" fmla="*/ 2857 h 3369"/>
                    <a:gd name="T28" fmla="*/ 124 w 300"/>
                    <a:gd name="T29" fmla="*/ 2386 h 3369"/>
                    <a:gd name="T30" fmla="*/ 196 w 300"/>
                    <a:gd name="T31" fmla="*/ 2449 h 3369"/>
                    <a:gd name="T32" fmla="*/ 193 w 300"/>
                    <a:gd name="T33" fmla="*/ 2666 h 3369"/>
                    <a:gd name="T34" fmla="*/ 182 w 300"/>
                    <a:gd name="T35" fmla="*/ 2658 h 3369"/>
                    <a:gd name="T36" fmla="*/ 171 w 300"/>
                    <a:gd name="T37" fmla="*/ 2649 h 3369"/>
                    <a:gd name="T38" fmla="*/ 136 w 300"/>
                    <a:gd name="T39" fmla="*/ 2626 h 3369"/>
                    <a:gd name="T40" fmla="*/ 113 w 300"/>
                    <a:gd name="T41" fmla="*/ 1866 h 3369"/>
                    <a:gd name="T42" fmla="*/ 200 w 300"/>
                    <a:gd name="T43" fmla="*/ 1931 h 3369"/>
                    <a:gd name="T44" fmla="*/ 200 w 300"/>
                    <a:gd name="T45" fmla="*/ 2067 h 3369"/>
                    <a:gd name="T46" fmla="*/ 198 w 300"/>
                    <a:gd name="T47" fmla="*/ 2215 h 3369"/>
                    <a:gd name="T48" fmla="*/ 138 w 300"/>
                    <a:gd name="T49" fmla="*/ 2213 h 3369"/>
                    <a:gd name="T50" fmla="*/ 113 w 300"/>
                    <a:gd name="T51" fmla="*/ 1866 h 3369"/>
                    <a:gd name="T52" fmla="*/ 204 w 300"/>
                    <a:gd name="T53" fmla="*/ 1709 h 3369"/>
                    <a:gd name="T54" fmla="*/ 144 w 300"/>
                    <a:gd name="T55" fmla="*/ 1693 h 3369"/>
                    <a:gd name="T56" fmla="*/ 104 w 300"/>
                    <a:gd name="T57" fmla="*/ 1357 h 3369"/>
                    <a:gd name="T58" fmla="*/ 224 w 300"/>
                    <a:gd name="T59" fmla="*/ 20 h 3369"/>
                    <a:gd name="T60" fmla="*/ 287 w 300"/>
                    <a:gd name="T61" fmla="*/ 89 h 3369"/>
                    <a:gd name="T62" fmla="*/ 298 w 300"/>
                    <a:gd name="T63" fmla="*/ 173 h 3369"/>
                    <a:gd name="T64" fmla="*/ 260 w 300"/>
                    <a:gd name="T65" fmla="*/ 242 h 3369"/>
                    <a:gd name="T66" fmla="*/ 222 w 300"/>
                    <a:gd name="T67" fmla="*/ 377 h 3369"/>
                    <a:gd name="T68" fmla="*/ 218 w 300"/>
                    <a:gd name="T69" fmla="*/ 640 h 3369"/>
                    <a:gd name="T70" fmla="*/ 216 w 300"/>
                    <a:gd name="T71" fmla="*/ 880 h 3369"/>
                    <a:gd name="T72" fmla="*/ 213 w 300"/>
                    <a:gd name="T73" fmla="*/ 1166 h 3369"/>
                    <a:gd name="T74" fmla="*/ 96 w 300"/>
                    <a:gd name="T75" fmla="*/ 958 h 3369"/>
                    <a:gd name="T76" fmla="*/ 87 w 300"/>
                    <a:gd name="T77" fmla="*/ 637 h 3369"/>
                    <a:gd name="T78" fmla="*/ 82 w 300"/>
                    <a:gd name="T79" fmla="*/ 380 h 3369"/>
                    <a:gd name="T80" fmla="*/ 31 w 300"/>
                    <a:gd name="T81" fmla="*/ 237 h 3369"/>
                    <a:gd name="T82" fmla="*/ 0 w 300"/>
                    <a:gd name="T83" fmla="*/ 155 h 3369"/>
                    <a:gd name="T84" fmla="*/ 18 w 300"/>
                    <a:gd name="T85" fmla="*/ 73 h 3369"/>
                    <a:gd name="T86" fmla="*/ 85 w 300"/>
                    <a:gd name="T87" fmla="*/ 15 h 3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0" h="3369">
                      <a:moveTo>
                        <a:pt x="127" y="3220"/>
                      </a:moveTo>
                      <a:lnTo>
                        <a:pt x="136" y="3227"/>
                      </a:lnTo>
                      <a:lnTo>
                        <a:pt x="147" y="3238"/>
                      </a:lnTo>
                      <a:lnTo>
                        <a:pt x="160" y="3251"/>
                      </a:lnTo>
                      <a:lnTo>
                        <a:pt x="173" y="3266"/>
                      </a:lnTo>
                      <a:lnTo>
                        <a:pt x="184" y="3277"/>
                      </a:lnTo>
                      <a:lnTo>
                        <a:pt x="182" y="3282"/>
                      </a:lnTo>
                      <a:lnTo>
                        <a:pt x="182" y="3293"/>
                      </a:lnTo>
                      <a:lnTo>
                        <a:pt x="180" y="3309"/>
                      </a:lnTo>
                      <a:lnTo>
                        <a:pt x="178" y="3327"/>
                      </a:lnTo>
                      <a:lnTo>
                        <a:pt x="175" y="3346"/>
                      </a:lnTo>
                      <a:lnTo>
                        <a:pt x="167" y="3360"/>
                      </a:lnTo>
                      <a:lnTo>
                        <a:pt x="156" y="3369"/>
                      </a:lnTo>
                      <a:lnTo>
                        <a:pt x="147" y="3358"/>
                      </a:lnTo>
                      <a:lnTo>
                        <a:pt x="136" y="3340"/>
                      </a:lnTo>
                      <a:lnTo>
                        <a:pt x="129" y="3313"/>
                      </a:lnTo>
                      <a:lnTo>
                        <a:pt x="125" y="3282"/>
                      </a:lnTo>
                      <a:lnTo>
                        <a:pt x="124" y="3251"/>
                      </a:lnTo>
                      <a:lnTo>
                        <a:pt x="127" y="3220"/>
                      </a:lnTo>
                      <a:close/>
                      <a:moveTo>
                        <a:pt x="120" y="2800"/>
                      </a:moveTo>
                      <a:lnTo>
                        <a:pt x="142" y="2813"/>
                      </a:lnTo>
                      <a:lnTo>
                        <a:pt x="160" y="2833"/>
                      </a:lnTo>
                      <a:lnTo>
                        <a:pt x="173" y="2857"/>
                      </a:lnTo>
                      <a:lnTo>
                        <a:pt x="184" y="2884"/>
                      </a:lnTo>
                      <a:lnTo>
                        <a:pt x="189" y="2917"/>
                      </a:lnTo>
                      <a:lnTo>
                        <a:pt x="193" y="2949"/>
                      </a:lnTo>
                      <a:lnTo>
                        <a:pt x="195" y="2986"/>
                      </a:lnTo>
                      <a:lnTo>
                        <a:pt x="195" y="3020"/>
                      </a:lnTo>
                      <a:lnTo>
                        <a:pt x="195" y="3055"/>
                      </a:lnTo>
                      <a:lnTo>
                        <a:pt x="191" y="3087"/>
                      </a:lnTo>
                      <a:lnTo>
                        <a:pt x="189" y="3118"/>
                      </a:lnTo>
                      <a:lnTo>
                        <a:pt x="187" y="3146"/>
                      </a:lnTo>
                      <a:lnTo>
                        <a:pt x="184" y="3140"/>
                      </a:lnTo>
                      <a:lnTo>
                        <a:pt x="176" y="3127"/>
                      </a:lnTo>
                      <a:lnTo>
                        <a:pt x="167" y="3107"/>
                      </a:lnTo>
                      <a:lnTo>
                        <a:pt x="156" y="3082"/>
                      </a:lnTo>
                      <a:lnTo>
                        <a:pt x="144" y="3053"/>
                      </a:lnTo>
                      <a:lnTo>
                        <a:pt x="131" y="3020"/>
                      </a:lnTo>
                      <a:lnTo>
                        <a:pt x="120" y="2986"/>
                      </a:lnTo>
                      <a:lnTo>
                        <a:pt x="120" y="2944"/>
                      </a:lnTo>
                      <a:lnTo>
                        <a:pt x="120" y="2904"/>
                      </a:lnTo>
                      <a:lnTo>
                        <a:pt x="120" y="2857"/>
                      </a:lnTo>
                      <a:lnTo>
                        <a:pt x="120" y="2800"/>
                      </a:lnTo>
                      <a:close/>
                      <a:moveTo>
                        <a:pt x="116" y="2386"/>
                      </a:moveTo>
                      <a:lnTo>
                        <a:pt x="124" y="2386"/>
                      </a:lnTo>
                      <a:lnTo>
                        <a:pt x="151" y="2407"/>
                      </a:lnTo>
                      <a:lnTo>
                        <a:pt x="176" y="2427"/>
                      </a:lnTo>
                      <a:lnTo>
                        <a:pt x="196" y="2449"/>
                      </a:lnTo>
                      <a:lnTo>
                        <a:pt x="195" y="2520"/>
                      </a:lnTo>
                      <a:lnTo>
                        <a:pt x="193" y="2593"/>
                      </a:lnTo>
                      <a:lnTo>
                        <a:pt x="193" y="2666"/>
                      </a:lnTo>
                      <a:lnTo>
                        <a:pt x="189" y="2664"/>
                      </a:lnTo>
                      <a:lnTo>
                        <a:pt x="185" y="2662"/>
                      </a:lnTo>
                      <a:lnTo>
                        <a:pt x="182" y="2658"/>
                      </a:lnTo>
                      <a:lnTo>
                        <a:pt x="178" y="2655"/>
                      </a:lnTo>
                      <a:lnTo>
                        <a:pt x="175" y="2653"/>
                      </a:lnTo>
                      <a:lnTo>
                        <a:pt x="171" y="2649"/>
                      </a:lnTo>
                      <a:lnTo>
                        <a:pt x="167" y="2649"/>
                      </a:lnTo>
                      <a:lnTo>
                        <a:pt x="151" y="2637"/>
                      </a:lnTo>
                      <a:lnTo>
                        <a:pt x="136" y="2626"/>
                      </a:lnTo>
                      <a:lnTo>
                        <a:pt x="120" y="2613"/>
                      </a:lnTo>
                      <a:lnTo>
                        <a:pt x="116" y="2386"/>
                      </a:lnTo>
                      <a:close/>
                      <a:moveTo>
                        <a:pt x="113" y="1866"/>
                      </a:moveTo>
                      <a:lnTo>
                        <a:pt x="156" y="1884"/>
                      </a:lnTo>
                      <a:lnTo>
                        <a:pt x="200" y="1902"/>
                      </a:lnTo>
                      <a:lnTo>
                        <a:pt x="200" y="1931"/>
                      </a:lnTo>
                      <a:lnTo>
                        <a:pt x="200" y="1971"/>
                      </a:lnTo>
                      <a:lnTo>
                        <a:pt x="202" y="2018"/>
                      </a:lnTo>
                      <a:lnTo>
                        <a:pt x="200" y="2067"/>
                      </a:lnTo>
                      <a:lnTo>
                        <a:pt x="200" y="2118"/>
                      </a:lnTo>
                      <a:lnTo>
                        <a:pt x="200" y="2169"/>
                      </a:lnTo>
                      <a:lnTo>
                        <a:pt x="198" y="2215"/>
                      </a:lnTo>
                      <a:lnTo>
                        <a:pt x="196" y="2253"/>
                      </a:lnTo>
                      <a:lnTo>
                        <a:pt x="169" y="2233"/>
                      </a:lnTo>
                      <a:lnTo>
                        <a:pt x="138" y="2213"/>
                      </a:lnTo>
                      <a:lnTo>
                        <a:pt x="113" y="2193"/>
                      </a:lnTo>
                      <a:lnTo>
                        <a:pt x="113" y="2029"/>
                      </a:lnTo>
                      <a:lnTo>
                        <a:pt x="113" y="1866"/>
                      </a:lnTo>
                      <a:close/>
                      <a:moveTo>
                        <a:pt x="104" y="1357"/>
                      </a:moveTo>
                      <a:lnTo>
                        <a:pt x="207" y="1362"/>
                      </a:lnTo>
                      <a:lnTo>
                        <a:pt x="204" y="1709"/>
                      </a:lnTo>
                      <a:lnTo>
                        <a:pt x="180" y="1706"/>
                      </a:lnTo>
                      <a:lnTo>
                        <a:pt x="160" y="1700"/>
                      </a:lnTo>
                      <a:lnTo>
                        <a:pt x="144" y="1693"/>
                      </a:lnTo>
                      <a:lnTo>
                        <a:pt x="127" y="1684"/>
                      </a:lnTo>
                      <a:lnTo>
                        <a:pt x="107" y="1677"/>
                      </a:lnTo>
                      <a:lnTo>
                        <a:pt x="104" y="1357"/>
                      </a:lnTo>
                      <a:close/>
                      <a:moveTo>
                        <a:pt x="156" y="0"/>
                      </a:moveTo>
                      <a:lnTo>
                        <a:pt x="193" y="7"/>
                      </a:lnTo>
                      <a:lnTo>
                        <a:pt x="224" y="20"/>
                      </a:lnTo>
                      <a:lnTo>
                        <a:pt x="251" y="38"/>
                      </a:lnTo>
                      <a:lnTo>
                        <a:pt x="271" y="62"/>
                      </a:lnTo>
                      <a:lnTo>
                        <a:pt x="287" y="89"/>
                      </a:lnTo>
                      <a:lnTo>
                        <a:pt x="296" y="120"/>
                      </a:lnTo>
                      <a:lnTo>
                        <a:pt x="300" y="153"/>
                      </a:lnTo>
                      <a:lnTo>
                        <a:pt x="298" y="173"/>
                      </a:lnTo>
                      <a:lnTo>
                        <a:pt x="289" y="197"/>
                      </a:lnTo>
                      <a:lnTo>
                        <a:pt x="276" y="220"/>
                      </a:lnTo>
                      <a:lnTo>
                        <a:pt x="260" y="242"/>
                      </a:lnTo>
                      <a:lnTo>
                        <a:pt x="244" y="260"/>
                      </a:lnTo>
                      <a:lnTo>
                        <a:pt x="224" y="273"/>
                      </a:lnTo>
                      <a:lnTo>
                        <a:pt x="222" y="377"/>
                      </a:lnTo>
                      <a:lnTo>
                        <a:pt x="222" y="471"/>
                      </a:lnTo>
                      <a:lnTo>
                        <a:pt x="220" y="557"/>
                      </a:lnTo>
                      <a:lnTo>
                        <a:pt x="218" y="640"/>
                      </a:lnTo>
                      <a:lnTo>
                        <a:pt x="218" y="718"/>
                      </a:lnTo>
                      <a:lnTo>
                        <a:pt x="216" y="798"/>
                      </a:lnTo>
                      <a:lnTo>
                        <a:pt x="216" y="880"/>
                      </a:lnTo>
                      <a:lnTo>
                        <a:pt x="215" y="967"/>
                      </a:lnTo>
                      <a:lnTo>
                        <a:pt x="213" y="1062"/>
                      </a:lnTo>
                      <a:lnTo>
                        <a:pt x="213" y="1166"/>
                      </a:lnTo>
                      <a:lnTo>
                        <a:pt x="100" y="1153"/>
                      </a:lnTo>
                      <a:lnTo>
                        <a:pt x="98" y="1051"/>
                      </a:lnTo>
                      <a:lnTo>
                        <a:pt x="96" y="958"/>
                      </a:lnTo>
                      <a:lnTo>
                        <a:pt x="95" y="873"/>
                      </a:lnTo>
                      <a:lnTo>
                        <a:pt x="93" y="793"/>
                      </a:lnTo>
                      <a:lnTo>
                        <a:pt x="87" y="637"/>
                      </a:lnTo>
                      <a:lnTo>
                        <a:pt x="85" y="557"/>
                      </a:lnTo>
                      <a:lnTo>
                        <a:pt x="84" y="471"/>
                      </a:lnTo>
                      <a:lnTo>
                        <a:pt x="82" y="380"/>
                      </a:lnTo>
                      <a:lnTo>
                        <a:pt x="80" y="277"/>
                      </a:lnTo>
                      <a:lnTo>
                        <a:pt x="53" y="258"/>
                      </a:lnTo>
                      <a:lnTo>
                        <a:pt x="31" y="237"/>
                      </a:lnTo>
                      <a:lnTo>
                        <a:pt x="16" y="211"/>
                      </a:lnTo>
                      <a:lnTo>
                        <a:pt x="5" y="184"/>
                      </a:lnTo>
                      <a:lnTo>
                        <a:pt x="0" y="155"/>
                      </a:lnTo>
                      <a:lnTo>
                        <a:pt x="0" y="127"/>
                      </a:lnTo>
                      <a:lnTo>
                        <a:pt x="7" y="98"/>
                      </a:lnTo>
                      <a:lnTo>
                        <a:pt x="18" y="73"/>
                      </a:lnTo>
                      <a:lnTo>
                        <a:pt x="35" y="49"/>
                      </a:lnTo>
                      <a:lnTo>
                        <a:pt x="56" y="29"/>
                      </a:lnTo>
                      <a:lnTo>
                        <a:pt x="85" y="15"/>
                      </a:lnTo>
                      <a:lnTo>
                        <a:pt x="118" y="4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</p:grpSp>
          <p:sp>
            <p:nvSpPr>
              <p:cNvPr id="66" name="Rounded Rectangle 8">
                <a:extLst>
                  <a:ext uri="{FF2B5EF4-FFF2-40B4-BE49-F238E27FC236}">
                    <a16:creationId xmlns:a16="http://schemas.microsoft.com/office/drawing/2014/main" id="{EF5593A6-8F09-4B6E-BE80-D21110C0F421}"/>
                  </a:ext>
                </a:extLst>
              </p:cNvPr>
              <p:cNvSpPr/>
              <p:nvPr/>
            </p:nvSpPr>
            <p:spPr>
              <a:xfrm>
                <a:off x="3485700" y="593822"/>
                <a:ext cx="262075" cy="197747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2988329">
                    <a:moveTo>
                      <a:pt x="1906134" y="1614050"/>
                    </a:moveTo>
                    <a:cubicBezTo>
                      <a:pt x="1848735" y="1614050"/>
                      <a:pt x="1802205" y="1659775"/>
                      <a:pt x="1802205" y="1716180"/>
                    </a:cubicBezTo>
                    <a:lnTo>
                      <a:pt x="1802205" y="1952130"/>
                    </a:lnTo>
                    <a:lnTo>
                      <a:pt x="1562097" y="1952130"/>
                    </a:lnTo>
                    <a:cubicBezTo>
                      <a:pt x="1504698" y="1952130"/>
                      <a:pt x="1458167" y="1997855"/>
                      <a:pt x="1458167" y="2054260"/>
                    </a:cubicBezTo>
                    <a:lnTo>
                      <a:pt x="1458167" y="2188080"/>
                    </a:lnTo>
                    <a:cubicBezTo>
                      <a:pt x="1458167" y="2244485"/>
                      <a:pt x="1504698" y="2290210"/>
                      <a:pt x="1562097" y="2290210"/>
                    </a:cubicBezTo>
                    <a:lnTo>
                      <a:pt x="1802205" y="2290210"/>
                    </a:lnTo>
                    <a:lnTo>
                      <a:pt x="1802205" y="2526160"/>
                    </a:lnTo>
                    <a:cubicBezTo>
                      <a:pt x="1802205" y="2582565"/>
                      <a:pt x="1848735" y="2628290"/>
                      <a:pt x="1906134" y="2628290"/>
                    </a:cubicBezTo>
                    <a:lnTo>
                      <a:pt x="2042312" y="2628290"/>
                    </a:lnTo>
                    <a:cubicBezTo>
                      <a:pt x="2099711" y="2628290"/>
                      <a:pt x="2146242" y="2582565"/>
                      <a:pt x="2146242" y="2526160"/>
                    </a:cubicBezTo>
                    <a:lnTo>
                      <a:pt x="2146242" y="2290210"/>
                    </a:lnTo>
                    <a:lnTo>
                      <a:pt x="2386349" y="2290210"/>
                    </a:lnTo>
                    <a:cubicBezTo>
                      <a:pt x="2443749" y="2290210"/>
                      <a:pt x="2490279" y="2244485"/>
                      <a:pt x="2490279" y="2188080"/>
                    </a:cubicBezTo>
                    <a:lnTo>
                      <a:pt x="2490279" y="2054260"/>
                    </a:lnTo>
                    <a:cubicBezTo>
                      <a:pt x="2490279" y="1997855"/>
                      <a:pt x="2443749" y="1952130"/>
                      <a:pt x="2386349" y="1952130"/>
                    </a:cubicBezTo>
                    <a:lnTo>
                      <a:pt x="2146242" y="1952130"/>
                    </a:lnTo>
                    <a:lnTo>
                      <a:pt x="2146242" y="1716180"/>
                    </a:lnTo>
                    <a:cubicBezTo>
                      <a:pt x="2146242" y="1659775"/>
                      <a:pt x="2099711" y="1614050"/>
                      <a:pt x="2042312" y="1614050"/>
                    </a:cubicBezTo>
                    <a:close/>
                    <a:moveTo>
                      <a:pt x="0" y="1368149"/>
                    </a:moveTo>
                    <a:lnTo>
                      <a:pt x="3960440" y="1368149"/>
                    </a:lnTo>
                    <a:lnTo>
                      <a:pt x="3960440" y="2489988"/>
                    </a:lnTo>
                    <a:cubicBezTo>
                      <a:pt x="3960440" y="2765214"/>
                      <a:pt x="3737325" y="2988329"/>
                      <a:pt x="3462099" y="2988329"/>
                    </a:cubicBezTo>
                    <a:lnTo>
                      <a:pt x="498341" y="2988329"/>
                    </a:lnTo>
                    <a:cubicBezTo>
                      <a:pt x="223115" y="2988329"/>
                      <a:pt x="0" y="2765214"/>
                      <a:pt x="0" y="2489988"/>
                    </a:cubicBezTo>
                    <a:close/>
                    <a:moveTo>
                      <a:pt x="1399199" y="277487"/>
                    </a:moveTo>
                    <a:cubicBezTo>
                      <a:pt x="1340514" y="277487"/>
                      <a:pt x="1292941" y="325060"/>
                      <a:pt x="1292941" y="383745"/>
                    </a:cubicBezTo>
                    <a:lnTo>
                      <a:pt x="1292941" y="684073"/>
                    </a:lnTo>
                    <a:lnTo>
                      <a:pt x="2667496" y="684073"/>
                    </a:lnTo>
                    <a:lnTo>
                      <a:pt x="2667496" y="383745"/>
                    </a:lnTo>
                    <a:cubicBezTo>
                      <a:pt x="2667496" y="325060"/>
                      <a:pt x="2619923" y="277487"/>
                      <a:pt x="2561238" y="277487"/>
                    </a:cubicBezTo>
                    <a:close/>
                    <a:moveTo>
                      <a:pt x="1139543" y="0"/>
                    </a:moveTo>
                    <a:lnTo>
                      <a:pt x="2820896" y="0"/>
                    </a:lnTo>
                    <a:cubicBezTo>
                      <a:pt x="2920320" y="0"/>
                      <a:pt x="3000919" y="80599"/>
                      <a:pt x="3000919" y="180023"/>
                    </a:cubicBezTo>
                    <a:lnTo>
                      <a:pt x="3000919" y="684073"/>
                    </a:lnTo>
                    <a:lnTo>
                      <a:pt x="3462099" y="684073"/>
                    </a:lnTo>
                    <a:cubicBezTo>
                      <a:pt x="3727111" y="684073"/>
                      <a:pt x="3943808" y="890935"/>
                      <a:pt x="3957387" y="1152125"/>
                    </a:cubicBezTo>
                    <a:lnTo>
                      <a:pt x="3053" y="1152125"/>
                    </a:lnTo>
                    <a:cubicBezTo>
                      <a:pt x="16632" y="890935"/>
                      <a:pt x="233329" y="684073"/>
                      <a:pt x="498341" y="684073"/>
                    </a:cubicBezTo>
                    <a:lnTo>
                      <a:pt x="959520" y="684073"/>
                    </a:lnTo>
                    <a:lnTo>
                      <a:pt x="959520" y="180023"/>
                    </a:lnTo>
                    <a:cubicBezTo>
                      <a:pt x="959520" y="80599"/>
                      <a:pt x="1040119" y="0"/>
                      <a:pt x="11395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7" name="Heart 3">
                <a:extLst>
                  <a:ext uri="{FF2B5EF4-FFF2-40B4-BE49-F238E27FC236}">
                    <a16:creationId xmlns:a16="http://schemas.microsoft.com/office/drawing/2014/main" id="{167E0CEA-EEFF-4A6A-A19A-766EA594E02E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925107" y="324353"/>
                <a:ext cx="262046" cy="237147"/>
              </a:xfrm>
              <a:custGeom>
                <a:avLst/>
                <a:gdLst/>
                <a:ahLst/>
                <a:cxnLst/>
                <a:rect l="l" t="t" r="r" b="b"/>
                <a:pathLst>
                  <a:path w="3971393" h="3594045">
                    <a:moveTo>
                      <a:pt x="2284446" y="942229"/>
                    </a:moveTo>
                    <a:cubicBezTo>
                      <a:pt x="2231718" y="946666"/>
                      <a:pt x="2184212" y="981897"/>
                      <a:pt x="2166723" y="1035351"/>
                    </a:cubicBezTo>
                    <a:lnTo>
                      <a:pt x="1818705" y="2099054"/>
                    </a:lnTo>
                    <a:lnTo>
                      <a:pt x="1630896" y="1461099"/>
                    </a:lnTo>
                    <a:cubicBezTo>
                      <a:pt x="1625536" y="1442893"/>
                      <a:pt x="1616698" y="1426659"/>
                      <a:pt x="1605222" y="1412988"/>
                    </a:cubicBezTo>
                    <a:cubicBezTo>
                      <a:pt x="1592838" y="1372092"/>
                      <a:pt x="1559535" y="1339590"/>
                      <a:pt x="1515200" y="1327710"/>
                    </a:cubicBezTo>
                    <a:cubicBezTo>
                      <a:pt x="1442764" y="1308302"/>
                      <a:pt x="1368310" y="1351289"/>
                      <a:pt x="1348901" y="1423723"/>
                    </a:cubicBezTo>
                    <a:lnTo>
                      <a:pt x="1175574" y="2070589"/>
                    </a:lnTo>
                    <a:lnTo>
                      <a:pt x="887391" y="2070589"/>
                    </a:lnTo>
                    <a:cubicBezTo>
                      <a:pt x="812401" y="2070589"/>
                      <a:pt x="751610" y="2131382"/>
                      <a:pt x="751610" y="2206372"/>
                    </a:cubicBezTo>
                    <a:cubicBezTo>
                      <a:pt x="751609" y="2281361"/>
                      <a:pt x="812402" y="2342153"/>
                      <a:pt x="887391" y="2342154"/>
                    </a:cubicBezTo>
                    <a:lnTo>
                      <a:pt x="1266160" y="2342154"/>
                    </a:lnTo>
                    <a:cubicBezTo>
                      <a:pt x="1309243" y="2342153"/>
                      <a:pt x="1347639" y="2322088"/>
                      <a:pt x="1370869" y="2289485"/>
                    </a:cubicBezTo>
                    <a:cubicBezTo>
                      <a:pt x="1392914" y="2274134"/>
                      <a:pt x="1408463" y="2250677"/>
                      <a:pt x="1415910" y="2222885"/>
                    </a:cubicBezTo>
                    <a:lnTo>
                      <a:pt x="1490320" y="1945186"/>
                    </a:lnTo>
                    <a:lnTo>
                      <a:pt x="1661817" y="2527729"/>
                    </a:lnTo>
                    <a:cubicBezTo>
                      <a:pt x="1680716" y="2591927"/>
                      <a:pt x="1742866" y="2631605"/>
                      <a:pt x="1806849" y="2621696"/>
                    </a:cubicBezTo>
                    <a:cubicBezTo>
                      <a:pt x="1873057" y="2637495"/>
                      <a:pt x="1940784" y="2599243"/>
                      <a:pt x="1962449" y="2533025"/>
                    </a:cubicBezTo>
                    <a:lnTo>
                      <a:pt x="2291633" y="1526890"/>
                    </a:lnTo>
                    <a:lnTo>
                      <a:pt x="2478124" y="2222886"/>
                    </a:lnTo>
                    <a:cubicBezTo>
                      <a:pt x="2491725" y="2273643"/>
                      <a:pt x="2532355" y="2309941"/>
                      <a:pt x="2580723" y="2318869"/>
                    </a:cubicBezTo>
                    <a:cubicBezTo>
                      <a:pt x="2600453" y="2334375"/>
                      <a:pt x="2625460" y="2342152"/>
                      <a:pt x="2652283" y="2342153"/>
                    </a:cubicBezTo>
                    <a:lnTo>
                      <a:pt x="3058108" y="2342153"/>
                    </a:lnTo>
                    <a:cubicBezTo>
                      <a:pt x="3133099" y="2342153"/>
                      <a:pt x="3193891" y="2281360"/>
                      <a:pt x="3193891" y="2206371"/>
                    </a:cubicBezTo>
                    <a:cubicBezTo>
                      <a:pt x="3193890" y="2131381"/>
                      <a:pt x="3133099" y="2070589"/>
                      <a:pt x="3058108" y="2070588"/>
                    </a:cubicBezTo>
                    <a:lnTo>
                      <a:pt x="2718460" y="2070589"/>
                    </a:lnTo>
                    <a:lnTo>
                      <a:pt x="2455970" y="1090961"/>
                    </a:lnTo>
                    <a:cubicBezTo>
                      <a:pt x="2449895" y="1068289"/>
                      <a:pt x="2438427" y="1048501"/>
                      <a:pt x="2421928" y="1033927"/>
                    </a:cubicBezTo>
                    <a:cubicBezTo>
                      <a:pt x="2410672" y="994460"/>
                      <a:pt x="2379946" y="962248"/>
                      <a:pt x="2337996" y="948523"/>
                    </a:cubicBezTo>
                    <a:cubicBezTo>
                      <a:pt x="2320178" y="942693"/>
                      <a:pt x="2302022" y="940751"/>
                      <a:pt x="2284446" y="942229"/>
                    </a:cubicBezTo>
                    <a:close/>
                    <a:moveTo>
                      <a:pt x="941190" y="119"/>
                    </a:moveTo>
                    <a:cubicBezTo>
                      <a:pt x="1335246" y="6449"/>
                      <a:pt x="1754682" y="267656"/>
                      <a:pt x="1985697" y="864700"/>
                    </a:cubicBezTo>
                    <a:cubicBezTo>
                      <a:pt x="2807082" y="-1258124"/>
                      <a:pt x="6010484" y="864700"/>
                      <a:pt x="1985697" y="3594045"/>
                    </a:cubicBezTo>
                    <a:cubicBezTo>
                      <a:pt x="-907119" y="1632328"/>
                      <a:pt x="-65842" y="-16059"/>
                      <a:pt x="941190" y="11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8" name="Oval 19">
                <a:extLst>
                  <a:ext uri="{FF2B5EF4-FFF2-40B4-BE49-F238E27FC236}">
                    <a16:creationId xmlns:a16="http://schemas.microsoft.com/office/drawing/2014/main" id="{1C44852C-9FF0-4597-8BD2-55801C76E5DD}"/>
                  </a:ext>
                </a:extLst>
              </p:cNvPr>
              <p:cNvSpPr/>
              <p:nvPr/>
            </p:nvSpPr>
            <p:spPr>
              <a:xfrm rot="7840081">
                <a:off x="5210693" y="1474854"/>
                <a:ext cx="262540" cy="223955"/>
              </a:xfrm>
              <a:custGeom>
                <a:avLst/>
                <a:gdLst/>
                <a:ahLst/>
                <a:cxnLst/>
                <a:rect l="l" t="t" r="r" b="b"/>
                <a:pathLst>
                  <a:path w="4290840" h="3660228">
                    <a:moveTo>
                      <a:pt x="2325835" y="1430901"/>
                    </a:moveTo>
                    <a:cubicBezTo>
                      <a:pt x="2336670" y="1441414"/>
                      <a:pt x="2351639" y="1447919"/>
                      <a:pt x="2368172" y="1447919"/>
                    </a:cubicBezTo>
                    <a:cubicBezTo>
                      <a:pt x="2401241" y="1447919"/>
                      <a:pt x="2428048" y="1421905"/>
                      <a:pt x="2428048" y="1389815"/>
                    </a:cubicBezTo>
                    <a:lnTo>
                      <a:pt x="2428048" y="290423"/>
                    </a:lnTo>
                    <a:cubicBezTo>
                      <a:pt x="2428048" y="258334"/>
                      <a:pt x="2401241" y="232319"/>
                      <a:pt x="2368173" y="232320"/>
                    </a:cubicBezTo>
                    <a:cubicBezTo>
                      <a:pt x="2335105" y="232319"/>
                      <a:pt x="2308298" y="258334"/>
                      <a:pt x="2308298" y="290424"/>
                    </a:cubicBezTo>
                    <a:lnTo>
                      <a:pt x="2308298" y="1389814"/>
                    </a:lnTo>
                    <a:cubicBezTo>
                      <a:pt x="2308297" y="1405860"/>
                      <a:pt x="2314999" y="1420385"/>
                      <a:pt x="2325835" y="1430901"/>
                    </a:cubicBezTo>
                    <a:close/>
                    <a:moveTo>
                      <a:pt x="1712446" y="1346642"/>
                    </a:moveTo>
                    <a:cubicBezTo>
                      <a:pt x="1591450" y="1204364"/>
                      <a:pt x="1518764" y="1021961"/>
                      <a:pt x="1518764" y="823084"/>
                    </a:cubicBezTo>
                    <a:cubicBezTo>
                      <a:pt x="1518764" y="368507"/>
                      <a:pt x="1898505" y="1"/>
                      <a:pt x="2366939" y="0"/>
                    </a:cubicBezTo>
                    <a:cubicBezTo>
                      <a:pt x="2835373" y="1"/>
                      <a:pt x="3215115" y="368508"/>
                      <a:pt x="3215114" y="823084"/>
                    </a:cubicBezTo>
                    <a:cubicBezTo>
                      <a:pt x="3215114" y="1277660"/>
                      <a:pt x="2835373" y="1646168"/>
                      <a:pt x="2366939" y="1646167"/>
                    </a:cubicBezTo>
                    <a:cubicBezTo>
                      <a:pt x="2132723" y="1646167"/>
                      <a:pt x="1920679" y="1554040"/>
                      <a:pt x="1767189" y="1405093"/>
                    </a:cubicBezTo>
                    <a:cubicBezTo>
                      <a:pt x="1748003" y="1386474"/>
                      <a:pt x="1729732" y="1366968"/>
                      <a:pt x="1712446" y="1346642"/>
                    </a:cubicBezTo>
                    <a:close/>
                    <a:moveTo>
                      <a:pt x="2442785" y="3276067"/>
                    </a:moveTo>
                    <a:cubicBezTo>
                      <a:pt x="2452539" y="3288725"/>
                      <a:pt x="2467121" y="3297661"/>
                      <a:pt x="2484220" y="3299876"/>
                    </a:cubicBezTo>
                    <a:lnTo>
                      <a:pt x="3567493" y="3440235"/>
                    </a:lnTo>
                    <a:cubicBezTo>
                      <a:pt x="3601691" y="3444665"/>
                      <a:pt x="3633005" y="3420535"/>
                      <a:pt x="3637436" y="3386337"/>
                    </a:cubicBezTo>
                    <a:lnTo>
                      <a:pt x="3638507" y="3378082"/>
                    </a:lnTo>
                    <a:cubicBezTo>
                      <a:pt x="3642938" y="3343884"/>
                      <a:pt x="3618808" y="3312570"/>
                      <a:pt x="3584610" y="3308139"/>
                    </a:cubicBezTo>
                    <a:cubicBezTo>
                      <a:pt x="3223518" y="3261353"/>
                      <a:pt x="2862428" y="3214566"/>
                      <a:pt x="2501336" y="3167780"/>
                    </a:cubicBezTo>
                    <a:cubicBezTo>
                      <a:pt x="2467138" y="3163349"/>
                      <a:pt x="2435824" y="3187479"/>
                      <a:pt x="2431392" y="3221677"/>
                    </a:cubicBezTo>
                    <a:lnTo>
                      <a:pt x="2430323" y="3229933"/>
                    </a:lnTo>
                    <a:cubicBezTo>
                      <a:pt x="2428107" y="3247032"/>
                      <a:pt x="2433032" y="3263410"/>
                      <a:pt x="2442785" y="3276067"/>
                    </a:cubicBezTo>
                    <a:close/>
                    <a:moveTo>
                      <a:pt x="2077965" y="3502921"/>
                    </a:moveTo>
                    <a:cubicBezTo>
                      <a:pt x="2211151" y="3366898"/>
                      <a:pt x="2317658" y="3113548"/>
                      <a:pt x="2352262" y="2815726"/>
                    </a:cubicBezTo>
                    <a:cubicBezTo>
                      <a:pt x="2386865" y="2517903"/>
                      <a:pt x="2341165" y="2247898"/>
                      <a:pt x="2242534" y="2086510"/>
                    </a:cubicBezTo>
                    <a:lnTo>
                      <a:pt x="3638641" y="2239266"/>
                    </a:lnTo>
                    <a:cubicBezTo>
                      <a:pt x="4041695" y="2283368"/>
                      <a:pt x="4331596" y="2636192"/>
                      <a:pt x="4286150" y="3027324"/>
                    </a:cubicBezTo>
                    <a:cubicBezTo>
                      <a:pt x="4240705" y="3418455"/>
                      <a:pt x="3877125" y="3699778"/>
                      <a:pt x="3474071" y="3655676"/>
                    </a:cubicBezTo>
                    <a:close/>
                    <a:moveTo>
                      <a:pt x="554154" y="3094005"/>
                    </a:moveTo>
                    <a:cubicBezTo>
                      <a:pt x="563899" y="3106651"/>
                      <a:pt x="578469" y="3115580"/>
                      <a:pt x="595552" y="3117793"/>
                    </a:cubicBezTo>
                    <a:lnTo>
                      <a:pt x="1844342" y="3279597"/>
                    </a:lnTo>
                    <a:cubicBezTo>
                      <a:pt x="1878509" y="3284024"/>
                      <a:pt x="1909796" y="3259914"/>
                      <a:pt x="1914223" y="3225747"/>
                    </a:cubicBezTo>
                    <a:lnTo>
                      <a:pt x="1915292" y="3217498"/>
                    </a:lnTo>
                    <a:cubicBezTo>
                      <a:pt x="1919719" y="3183330"/>
                      <a:pt x="1895610" y="3152043"/>
                      <a:pt x="1861442" y="3147616"/>
                    </a:cubicBezTo>
                    <a:lnTo>
                      <a:pt x="612653" y="2985812"/>
                    </a:lnTo>
                    <a:cubicBezTo>
                      <a:pt x="578485" y="2981385"/>
                      <a:pt x="547198" y="3005495"/>
                      <a:pt x="542771" y="3039662"/>
                    </a:cubicBezTo>
                    <a:lnTo>
                      <a:pt x="541702" y="3047911"/>
                    </a:lnTo>
                    <a:cubicBezTo>
                      <a:pt x="539489" y="3064995"/>
                      <a:pt x="544409" y="3081359"/>
                      <a:pt x="554154" y="3094005"/>
                    </a:cubicBezTo>
                    <a:close/>
                    <a:moveTo>
                      <a:pt x="160256" y="3083028"/>
                    </a:moveTo>
                    <a:cubicBezTo>
                      <a:pt x="43080" y="2940417"/>
                      <a:pt x="-18033" y="2754428"/>
                      <a:pt x="4690" y="2558864"/>
                    </a:cubicBezTo>
                    <a:cubicBezTo>
                      <a:pt x="50134" y="2167732"/>
                      <a:pt x="413715" y="1886409"/>
                      <a:pt x="816769" y="1930509"/>
                    </a:cubicBezTo>
                    <a:lnTo>
                      <a:pt x="2159669" y="2077444"/>
                    </a:lnTo>
                    <a:cubicBezTo>
                      <a:pt x="2252567" y="2248534"/>
                      <a:pt x="2291731" y="2517583"/>
                      <a:pt x="2258286" y="2805444"/>
                    </a:cubicBezTo>
                    <a:cubicBezTo>
                      <a:pt x="2224840" y="3093304"/>
                      <a:pt x="2124922" y="3347135"/>
                      <a:pt x="1995098" y="3493855"/>
                    </a:cubicBezTo>
                    <a:lnTo>
                      <a:pt x="652198" y="3346920"/>
                    </a:lnTo>
                    <a:cubicBezTo>
                      <a:pt x="450671" y="3324868"/>
                      <a:pt x="277431" y="3225638"/>
                      <a:pt x="160256" y="30830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69" name="Oval 1">
                <a:extLst>
                  <a:ext uri="{FF2B5EF4-FFF2-40B4-BE49-F238E27FC236}">
                    <a16:creationId xmlns:a16="http://schemas.microsoft.com/office/drawing/2014/main" id="{64E3390A-4ADC-4775-872E-48485F561909}"/>
                  </a:ext>
                </a:extLst>
              </p:cNvPr>
              <p:cNvSpPr/>
              <p:nvPr/>
            </p:nvSpPr>
            <p:spPr>
              <a:xfrm>
                <a:off x="4864288" y="443057"/>
                <a:ext cx="254332" cy="236887"/>
              </a:xfrm>
              <a:custGeom>
                <a:avLst/>
                <a:gdLst/>
                <a:ahLst/>
                <a:cxnLst/>
                <a:rect l="l" t="t" r="r" b="b"/>
                <a:pathLst>
                  <a:path w="3990386" h="3716676">
                    <a:moveTo>
                      <a:pt x="815328" y="1024655"/>
                    </a:moveTo>
                    <a:lnTo>
                      <a:pt x="975083" y="1399035"/>
                    </a:lnTo>
                    <a:cubicBezTo>
                      <a:pt x="638627" y="1560898"/>
                      <a:pt x="407005" y="1905230"/>
                      <a:pt x="407005" y="2303661"/>
                    </a:cubicBezTo>
                    <a:cubicBezTo>
                      <a:pt x="407005" y="2859265"/>
                      <a:pt x="857411" y="3309671"/>
                      <a:pt x="1413015" y="3309671"/>
                    </a:cubicBezTo>
                    <a:cubicBezTo>
                      <a:pt x="1777624" y="3309671"/>
                      <a:pt x="2096929" y="3115704"/>
                      <a:pt x="2272372" y="2824721"/>
                    </a:cubicBezTo>
                    <a:lnTo>
                      <a:pt x="2725584" y="2824721"/>
                    </a:lnTo>
                    <a:cubicBezTo>
                      <a:pt x="2519172" y="3347435"/>
                      <a:pt x="2009214" y="3716676"/>
                      <a:pt x="1413015" y="3716676"/>
                    </a:cubicBezTo>
                    <a:cubicBezTo>
                      <a:pt x="632628" y="3716676"/>
                      <a:pt x="0" y="3084048"/>
                      <a:pt x="0" y="2303661"/>
                    </a:cubicBezTo>
                    <a:cubicBezTo>
                      <a:pt x="0" y="1737153"/>
                      <a:pt x="333381" y="1248511"/>
                      <a:pt x="815328" y="1024655"/>
                    </a:cubicBezTo>
                    <a:close/>
                    <a:moveTo>
                      <a:pt x="502561" y="298804"/>
                    </a:moveTo>
                    <a:lnTo>
                      <a:pt x="1108331" y="298804"/>
                    </a:lnTo>
                    <a:cubicBezTo>
                      <a:pt x="1136581" y="298804"/>
                      <a:pt x="1160045" y="319300"/>
                      <a:pt x="1163560" y="346422"/>
                    </a:cubicBezTo>
                    <a:cubicBezTo>
                      <a:pt x="1171623" y="350536"/>
                      <a:pt x="1176285" y="357879"/>
                      <a:pt x="1179664" y="366134"/>
                    </a:cubicBezTo>
                    <a:lnTo>
                      <a:pt x="1939668" y="2222669"/>
                    </a:lnTo>
                    <a:lnTo>
                      <a:pt x="3154304" y="2222669"/>
                    </a:lnTo>
                    <a:cubicBezTo>
                      <a:pt x="3181037" y="2222669"/>
                      <a:pt x="3204555" y="2236435"/>
                      <a:pt x="3216981" y="2258032"/>
                    </a:cubicBezTo>
                    <a:cubicBezTo>
                      <a:pt x="3225669" y="2266039"/>
                      <a:pt x="3231809" y="2276658"/>
                      <a:pt x="3235199" y="2288786"/>
                    </a:cubicBezTo>
                    <a:lnTo>
                      <a:pt x="3393107" y="2853741"/>
                    </a:lnTo>
                    <a:lnTo>
                      <a:pt x="3952285" y="2853741"/>
                    </a:lnTo>
                    <a:cubicBezTo>
                      <a:pt x="3973328" y="2853741"/>
                      <a:pt x="3990386" y="2870799"/>
                      <a:pt x="3990386" y="2891842"/>
                    </a:cubicBezTo>
                    <a:lnTo>
                      <a:pt x="3990386" y="3044241"/>
                    </a:lnTo>
                    <a:cubicBezTo>
                      <a:pt x="3990386" y="3065284"/>
                      <a:pt x="3973328" y="3082342"/>
                      <a:pt x="3952285" y="3082342"/>
                    </a:cubicBezTo>
                    <a:lnTo>
                      <a:pt x="3061939" y="3082342"/>
                    </a:lnTo>
                    <a:lnTo>
                      <a:pt x="3049108" y="3077027"/>
                    </a:lnTo>
                    <a:cubicBezTo>
                      <a:pt x="3012205" y="3083408"/>
                      <a:pt x="2976158" y="3060440"/>
                      <a:pt x="2965797" y="3023373"/>
                    </a:cubicBezTo>
                    <a:lnTo>
                      <a:pt x="2869786" y="2679869"/>
                    </a:lnTo>
                    <a:lnTo>
                      <a:pt x="1692884" y="2679869"/>
                    </a:lnTo>
                    <a:cubicBezTo>
                      <a:pt x="1669732" y="2679869"/>
                      <a:pt x="1648992" y="2669544"/>
                      <a:pt x="1635703" y="2652658"/>
                    </a:cubicBezTo>
                    <a:cubicBezTo>
                      <a:pt x="1623506" y="2645708"/>
                      <a:pt x="1614192" y="2634403"/>
                      <a:pt x="1608508" y="2620517"/>
                    </a:cubicBezTo>
                    <a:lnTo>
                      <a:pt x="798458" y="641730"/>
                    </a:lnTo>
                    <a:lnTo>
                      <a:pt x="502561" y="641730"/>
                    </a:lnTo>
                    <a:cubicBezTo>
                      <a:pt x="470995" y="641730"/>
                      <a:pt x="445406" y="616141"/>
                      <a:pt x="445406" y="584575"/>
                    </a:cubicBezTo>
                    <a:lnTo>
                      <a:pt x="445406" y="355959"/>
                    </a:lnTo>
                    <a:cubicBezTo>
                      <a:pt x="445406" y="324393"/>
                      <a:pt x="470995" y="298804"/>
                      <a:pt x="502561" y="298804"/>
                    </a:cubicBezTo>
                    <a:close/>
                    <a:moveTo>
                      <a:pt x="1644556" y="0"/>
                    </a:moveTo>
                    <a:cubicBezTo>
                      <a:pt x="1843401" y="0"/>
                      <a:pt x="2004596" y="161195"/>
                      <a:pt x="2004596" y="360040"/>
                    </a:cubicBezTo>
                    <a:cubicBezTo>
                      <a:pt x="2004596" y="473964"/>
                      <a:pt x="1951684" y="575530"/>
                      <a:pt x="1868092" y="640247"/>
                    </a:cubicBezTo>
                    <a:lnTo>
                      <a:pt x="1878646" y="636314"/>
                    </a:lnTo>
                    <a:cubicBezTo>
                      <a:pt x="1967954" y="603039"/>
                      <a:pt x="2067327" y="648462"/>
                      <a:pt x="2100603" y="737770"/>
                    </a:cubicBezTo>
                    <a:lnTo>
                      <a:pt x="2442797" y="1656185"/>
                    </a:lnTo>
                    <a:lnTo>
                      <a:pt x="3426891" y="1656185"/>
                    </a:lnTo>
                    <a:cubicBezTo>
                      <a:pt x="3470661" y="1656185"/>
                      <a:pt x="3509987" y="1675215"/>
                      <a:pt x="3536031" y="1706361"/>
                    </a:cubicBezTo>
                    <a:cubicBezTo>
                      <a:pt x="3559761" y="1719045"/>
                      <a:pt x="3578086" y="1741351"/>
                      <a:pt x="3585374" y="1769449"/>
                    </a:cubicBezTo>
                    <a:lnTo>
                      <a:pt x="3754795" y="2422620"/>
                    </a:lnTo>
                    <a:lnTo>
                      <a:pt x="3892220" y="2422620"/>
                    </a:lnTo>
                    <a:cubicBezTo>
                      <a:pt x="3946434" y="2422620"/>
                      <a:pt x="3990384" y="2466570"/>
                      <a:pt x="3990384" y="2520784"/>
                    </a:cubicBezTo>
                    <a:lnTo>
                      <a:pt x="3990384" y="2652151"/>
                    </a:lnTo>
                    <a:cubicBezTo>
                      <a:pt x="3990384" y="2706365"/>
                      <a:pt x="3946434" y="2750315"/>
                      <a:pt x="3892220" y="2750315"/>
                    </a:cubicBezTo>
                    <a:lnTo>
                      <a:pt x="3636525" y="2750315"/>
                    </a:lnTo>
                    <a:lnTo>
                      <a:pt x="3609239" y="2744806"/>
                    </a:lnTo>
                    <a:lnTo>
                      <a:pt x="3593280" y="2748946"/>
                    </a:lnTo>
                    <a:cubicBezTo>
                      <a:pt x="3538803" y="2763076"/>
                      <a:pt x="3483185" y="2730369"/>
                      <a:pt x="3469055" y="2675892"/>
                    </a:cubicBezTo>
                    <a:lnTo>
                      <a:pt x="3332515" y="2149490"/>
                    </a:lnTo>
                    <a:lnTo>
                      <a:pt x="2128309" y="2149490"/>
                    </a:lnTo>
                    <a:cubicBezTo>
                      <a:pt x="2066906" y="2149490"/>
                      <a:pt x="2014250" y="2112039"/>
                      <a:pt x="1992038" y="2058691"/>
                    </a:cubicBezTo>
                    <a:cubicBezTo>
                      <a:pt x="1977002" y="2042985"/>
                      <a:pt x="1965065" y="2023929"/>
                      <a:pt x="1957006" y="2002298"/>
                    </a:cubicBezTo>
                    <a:lnTo>
                      <a:pt x="1560791" y="938900"/>
                    </a:lnTo>
                    <a:cubicBezTo>
                      <a:pt x="1527867" y="850534"/>
                      <a:pt x="1571988" y="752315"/>
                      <a:pt x="1659645" y="718559"/>
                    </a:cubicBezTo>
                    <a:cubicBezTo>
                      <a:pt x="1654675" y="719975"/>
                      <a:pt x="1649628" y="720080"/>
                      <a:pt x="1644556" y="720080"/>
                    </a:cubicBezTo>
                    <a:cubicBezTo>
                      <a:pt x="1445711" y="720080"/>
                      <a:pt x="1284516" y="558885"/>
                      <a:pt x="1284516" y="360040"/>
                    </a:cubicBezTo>
                    <a:cubicBezTo>
                      <a:pt x="1284516" y="161195"/>
                      <a:pt x="1445711" y="0"/>
                      <a:pt x="164455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0" name="Freeform 36">
                <a:extLst>
                  <a:ext uri="{FF2B5EF4-FFF2-40B4-BE49-F238E27FC236}">
                    <a16:creationId xmlns:a16="http://schemas.microsoft.com/office/drawing/2014/main" id="{BF795900-5699-420B-8153-5C145E5BC55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25094" y="1043782"/>
                <a:ext cx="271140" cy="292344"/>
              </a:xfrm>
              <a:custGeom>
                <a:avLst/>
                <a:gdLst>
                  <a:gd name="T0" fmla="*/ 1409 w 3363"/>
                  <a:gd name="T1" fmla="*/ 1886 h 3626"/>
                  <a:gd name="T2" fmla="*/ 1554 w 3363"/>
                  <a:gd name="T3" fmla="*/ 2044 h 3626"/>
                  <a:gd name="T4" fmla="*/ 972 w 3363"/>
                  <a:gd name="T5" fmla="*/ 2917 h 3626"/>
                  <a:gd name="T6" fmla="*/ 852 w 3363"/>
                  <a:gd name="T7" fmla="*/ 3126 h 3626"/>
                  <a:gd name="T8" fmla="*/ 820 w 3363"/>
                  <a:gd name="T9" fmla="*/ 3247 h 3626"/>
                  <a:gd name="T10" fmla="*/ 836 w 3363"/>
                  <a:gd name="T11" fmla="*/ 3317 h 3626"/>
                  <a:gd name="T12" fmla="*/ 850 w 3363"/>
                  <a:gd name="T13" fmla="*/ 3389 h 3626"/>
                  <a:gd name="T14" fmla="*/ 829 w 3363"/>
                  <a:gd name="T15" fmla="*/ 3475 h 3626"/>
                  <a:gd name="T16" fmla="*/ 761 w 3363"/>
                  <a:gd name="T17" fmla="*/ 3557 h 3626"/>
                  <a:gd name="T18" fmla="*/ 656 w 3363"/>
                  <a:gd name="T19" fmla="*/ 3607 h 3626"/>
                  <a:gd name="T20" fmla="*/ 538 w 3363"/>
                  <a:gd name="T21" fmla="*/ 3626 h 3626"/>
                  <a:gd name="T22" fmla="*/ 436 w 3363"/>
                  <a:gd name="T23" fmla="*/ 3602 h 3626"/>
                  <a:gd name="T24" fmla="*/ 374 w 3363"/>
                  <a:gd name="T25" fmla="*/ 3520 h 3626"/>
                  <a:gd name="T26" fmla="*/ 358 w 3363"/>
                  <a:gd name="T27" fmla="*/ 3413 h 3626"/>
                  <a:gd name="T28" fmla="*/ 361 w 3363"/>
                  <a:gd name="T29" fmla="*/ 3322 h 3626"/>
                  <a:gd name="T30" fmla="*/ 338 w 3363"/>
                  <a:gd name="T31" fmla="*/ 3238 h 3626"/>
                  <a:gd name="T32" fmla="*/ 278 w 3363"/>
                  <a:gd name="T33" fmla="*/ 3184 h 3626"/>
                  <a:gd name="T34" fmla="*/ 198 w 3363"/>
                  <a:gd name="T35" fmla="*/ 3138 h 3626"/>
                  <a:gd name="T36" fmla="*/ 112 w 3363"/>
                  <a:gd name="T37" fmla="*/ 3095 h 3626"/>
                  <a:gd name="T38" fmla="*/ 41 w 3363"/>
                  <a:gd name="T39" fmla="*/ 3040 h 3626"/>
                  <a:gd name="T40" fmla="*/ 1 w 3363"/>
                  <a:gd name="T41" fmla="*/ 2964 h 3626"/>
                  <a:gd name="T42" fmla="*/ 12 w 3363"/>
                  <a:gd name="T43" fmla="*/ 2855 h 3626"/>
                  <a:gd name="T44" fmla="*/ 74 w 3363"/>
                  <a:gd name="T45" fmla="*/ 2747 h 3626"/>
                  <a:gd name="T46" fmla="*/ 170 w 3363"/>
                  <a:gd name="T47" fmla="*/ 2702 h 3626"/>
                  <a:gd name="T48" fmla="*/ 289 w 3363"/>
                  <a:gd name="T49" fmla="*/ 2684 h 3626"/>
                  <a:gd name="T50" fmla="*/ 412 w 3363"/>
                  <a:gd name="T51" fmla="*/ 2660 h 3626"/>
                  <a:gd name="T52" fmla="*/ 585 w 3363"/>
                  <a:gd name="T53" fmla="*/ 2573 h 3626"/>
                  <a:gd name="T54" fmla="*/ 760 w 3363"/>
                  <a:gd name="T55" fmla="*/ 2437 h 3626"/>
                  <a:gd name="T56" fmla="*/ 941 w 3363"/>
                  <a:gd name="T57" fmla="*/ 2282 h 3626"/>
                  <a:gd name="T58" fmla="*/ 1136 w 3363"/>
                  <a:gd name="T59" fmla="*/ 2066 h 3626"/>
                  <a:gd name="T60" fmla="*/ 1316 w 3363"/>
                  <a:gd name="T61" fmla="*/ 1831 h 3626"/>
                  <a:gd name="T62" fmla="*/ 2690 w 3363"/>
                  <a:gd name="T63" fmla="*/ 9 h 3626"/>
                  <a:gd name="T64" fmla="*/ 2761 w 3363"/>
                  <a:gd name="T65" fmla="*/ 57 h 3626"/>
                  <a:gd name="T66" fmla="*/ 2796 w 3363"/>
                  <a:gd name="T67" fmla="*/ 138 h 3626"/>
                  <a:gd name="T68" fmla="*/ 2814 w 3363"/>
                  <a:gd name="T69" fmla="*/ 249 h 3626"/>
                  <a:gd name="T70" fmla="*/ 2905 w 3363"/>
                  <a:gd name="T71" fmla="*/ 282 h 3626"/>
                  <a:gd name="T72" fmla="*/ 2990 w 3363"/>
                  <a:gd name="T73" fmla="*/ 238 h 3626"/>
                  <a:gd name="T74" fmla="*/ 3081 w 3363"/>
                  <a:gd name="T75" fmla="*/ 184 h 3626"/>
                  <a:gd name="T76" fmla="*/ 3200 w 3363"/>
                  <a:gd name="T77" fmla="*/ 189 h 3626"/>
                  <a:gd name="T78" fmla="*/ 3296 w 3363"/>
                  <a:gd name="T79" fmla="*/ 255 h 3626"/>
                  <a:gd name="T80" fmla="*/ 3354 w 3363"/>
                  <a:gd name="T81" fmla="*/ 366 h 3626"/>
                  <a:gd name="T82" fmla="*/ 3356 w 3363"/>
                  <a:gd name="T83" fmla="*/ 526 h 3626"/>
                  <a:gd name="T84" fmla="*/ 3301 w 3363"/>
                  <a:gd name="T85" fmla="*/ 624 h 3626"/>
                  <a:gd name="T86" fmla="*/ 3205 w 3363"/>
                  <a:gd name="T87" fmla="*/ 680 h 3626"/>
                  <a:gd name="T88" fmla="*/ 3094 w 3363"/>
                  <a:gd name="T89" fmla="*/ 689 h 3626"/>
                  <a:gd name="T90" fmla="*/ 2994 w 3363"/>
                  <a:gd name="T91" fmla="*/ 644 h 3626"/>
                  <a:gd name="T92" fmla="*/ 2883 w 3363"/>
                  <a:gd name="T93" fmla="*/ 575 h 3626"/>
                  <a:gd name="T94" fmla="*/ 2712 w 3363"/>
                  <a:gd name="T95" fmla="*/ 607 h 3626"/>
                  <a:gd name="T96" fmla="*/ 2570 w 3363"/>
                  <a:gd name="T97" fmla="*/ 695 h 3626"/>
                  <a:gd name="T98" fmla="*/ 2454 w 3363"/>
                  <a:gd name="T99" fmla="*/ 815 h 3626"/>
                  <a:gd name="T100" fmla="*/ 2354 w 3363"/>
                  <a:gd name="T101" fmla="*/ 949 h 3626"/>
                  <a:gd name="T102" fmla="*/ 2267 w 3363"/>
                  <a:gd name="T103" fmla="*/ 1073 h 3626"/>
                  <a:gd name="T104" fmla="*/ 1698 w 3363"/>
                  <a:gd name="T105" fmla="*/ 1762 h 3626"/>
                  <a:gd name="T106" fmla="*/ 1465 w 3363"/>
                  <a:gd name="T107" fmla="*/ 1769 h 3626"/>
                  <a:gd name="T108" fmla="*/ 1625 w 3363"/>
                  <a:gd name="T109" fmla="*/ 1426 h 3626"/>
                  <a:gd name="T110" fmla="*/ 1823 w 3363"/>
                  <a:gd name="T111" fmla="*/ 1177 h 3626"/>
                  <a:gd name="T112" fmla="*/ 2390 w 3363"/>
                  <a:gd name="T113" fmla="*/ 369 h 3626"/>
                  <a:gd name="T114" fmla="*/ 2416 w 3363"/>
                  <a:gd name="T115" fmla="*/ 304 h 3626"/>
                  <a:gd name="T116" fmla="*/ 2405 w 3363"/>
                  <a:gd name="T117" fmla="*/ 231 h 3626"/>
                  <a:gd name="T118" fmla="*/ 2400 w 3363"/>
                  <a:gd name="T119" fmla="*/ 157 h 3626"/>
                  <a:gd name="T120" fmla="*/ 2440 w 3363"/>
                  <a:gd name="T121" fmla="*/ 82 h 3626"/>
                  <a:gd name="T122" fmla="*/ 2610 w 3363"/>
                  <a:gd name="T123" fmla="*/ 0 h 3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63" h="3626">
                    <a:moveTo>
                      <a:pt x="1316" y="1831"/>
                    </a:moveTo>
                    <a:lnTo>
                      <a:pt x="1345" y="1926"/>
                    </a:lnTo>
                    <a:lnTo>
                      <a:pt x="1409" y="1886"/>
                    </a:lnTo>
                    <a:lnTo>
                      <a:pt x="1429" y="1946"/>
                    </a:lnTo>
                    <a:lnTo>
                      <a:pt x="1552" y="1929"/>
                    </a:lnTo>
                    <a:lnTo>
                      <a:pt x="1554" y="2044"/>
                    </a:lnTo>
                    <a:lnTo>
                      <a:pt x="1283" y="2446"/>
                    </a:lnTo>
                    <a:lnTo>
                      <a:pt x="1012" y="2853"/>
                    </a:lnTo>
                    <a:lnTo>
                      <a:pt x="972" y="2917"/>
                    </a:lnTo>
                    <a:lnTo>
                      <a:pt x="929" y="2984"/>
                    </a:lnTo>
                    <a:lnTo>
                      <a:pt x="887" y="3053"/>
                    </a:lnTo>
                    <a:lnTo>
                      <a:pt x="852" y="3126"/>
                    </a:lnTo>
                    <a:lnTo>
                      <a:pt x="825" y="3197"/>
                    </a:lnTo>
                    <a:lnTo>
                      <a:pt x="820" y="3224"/>
                    </a:lnTo>
                    <a:lnTo>
                      <a:pt x="820" y="3247"/>
                    </a:lnTo>
                    <a:lnTo>
                      <a:pt x="823" y="3271"/>
                    </a:lnTo>
                    <a:lnTo>
                      <a:pt x="829" y="3295"/>
                    </a:lnTo>
                    <a:lnTo>
                      <a:pt x="836" y="3317"/>
                    </a:lnTo>
                    <a:lnTo>
                      <a:pt x="841" y="3340"/>
                    </a:lnTo>
                    <a:lnTo>
                      <a:pt x="847" y="3364"/>
                    </a:lnTo>
                    <a:lnTo>
                      <a:pt x="850" y="3389"/>
                    </a:lnTo>
                    <a:lnTo>
                      <a:pt x="849" y="3415"/>
                    </a:lnTo>
                    <a:lnTo>
                      <a:pt x="841" y="3444"/>
                    </a:lnTo>
                    <a:lnTo>
                      <a:pt x="829" y="3475"/>
                    </a:lnTo>
                    <a:lnTo>
                      <a:pt x="809" y="3509"/>
                    </a:lnTo>
                    <a:lnTo>
                      <a:pt x="789" y="3533"/>
                    </a:lnTo>
                    <a:lnTo>
                      <a:pt x="761" y="3557"/>
                    </a:lnTo>
                    <a:lnTo>
                      <a:pt x="729" y="3577"/>
                    </a:lnTo>
                    <a:lnTo>
                      <a:pt x="694" y="3593"/>
                    </a:lnTo>
                    <a:lnTo>
                      <a:pt x="656" y="3607"/>
                    </a:lnTo>
                    <a:lnTo>
                      <a:pt x="616" y="3617"/>
                    </a:lnTo>
                    <a:lnTo>
                      <a:pt x="576" y="3624"/>
                    </a:lnTo>
                    <a:lnTo>
                      <a:pt x="538" y="3626"/>
                    </a:lnTo>
                    <a:lnTo>
                      <a:pt x="501" y="3622"/>
                    </a:lnTo>
                    <a:lnTo>
                      <a:pt x="467" y="3615"/>
                    </a:lnTo>
                    <a:lnTo>
                      <a:pt x="436" y="3602"/>
                    </a:lnTo>
                    <a:lnTo>
                      <a:pt x="412" y="3586"/>
                    </a:lnTo>
                    <a:lnTo>
                      <a:pt x="392" y="3560"/>
                    </a:lnTo>
                    <a:lnTo>
                      <a:pt x="374" y="3520"/>
                    </a:lnTo>
                    <a:lnTo>
                      <a:pt x="363" y="3482"/>
                    </a:lnTo>
                    <a:lnTo>
                      <a:pt x="358" y="3446"/>
                    </a:lnTo>
                    <a:lnTo>
                      <a:pt x="358" y="3413"/>
                    </a:lnTo>
                    <a:lnTo>
                      <a:pt x="358" y="3382"/>
                    </a:lnTo>
                    <a:lnTo>
                      <a:pt x="361" y="3351"/>
                    </a:lnTo>
                    <a:lnTo>
                      <a:pt x="361" y="3322"/>
                    </a:lnTo>
                    <a:lnTo>
                      <a:pt x="358" y="3291"/>
                    </a:lnTo>
                    <a:lnTo>
                      <a:pt x="349" y="3262"/>
                    </a:lnTo>
                    <a:lnTo>
                      <a:pt x="338" y="3238"/>
                    </a:lnTo>
                    <a:lnTo>
                      <a:pt x="321" y="3218"/>
                    </a:lnTo>
                    <a:lnTo>
                      <a:pt x="301" y="3200"/>
                    </a:lnTo>
                    <a:lnTo>
                      <a:pt x="278" y="3184"/>
                    </a:lnTo>
                    <a:lnTo>
                      <a:pt x="252" y="3167"/>
                    </a:lnTo>
                    <a:lnTo>
                      <a:pt x="225" y="3153"/>
                    </a:lnTo>
                    <a:lnTo>
                      <a:pt x="198" y="3138"/>
                    </a:lnTo>
                    <a:lnTo>
                      <a:pt x="169" y="3126"/>
                    </a:lnTo>
                    <a:lnTo>
                      <a:pt x="140" y="3111"/>
                    </a:lnTo>
                    <a:lnTo>
                      <a:pt x="112" y="3095"/>
                    </a:lnTo>
                    <a:lnTo>
                      <a:pt x="87" y="3078"/>
                    </a:lnTo>
                    <a:lnTo>
                      <a:pt x="61" y="3060"/>
                    </a:lnTo>
                    <a:lnTo>
                      <a:pt x="41" y="3040"/>
                    </a:lnTo>
                    <a:lnTo>
                      <a:pt x="23" y="3017"/>
                    </a:lnTo>
                    <a:lnTo>
                      <a:pt x="10" y="2991"/>
                    </a:lnTo>
                    <a:lnTo>
                      <a:pt x="1" y="2964"/>
                    </a:lnTo>
                    <a:lnTo>
                      <a:pt x="0" y="2931"/>
                    </a:lnTo>
                    <a:lnTo>
                      <a:pt x="1" y="2895"/>
                    </a:lnTo>
                    <a:lnTo>
                      <a:pt x="12" y="2855"/>
                    </a:lnTo>
                    <a:lnTo>
                      <a:pt x="29" y="2809"/>
                    </a:lnTo>
                    <a:lnTo>
                      <a:pt x="49" y="2775"/>
                    </a:lnTo>
                    <a:lnTo>
                      <a:pt x="74" y="2747"/>
                    </a:lnTo>
                    <a:lnTo>
                      <a:pt x="101" y="2727"/>
                    </a:lnTo>
                    <a:lnTo>
                      <a:pt x="134" y="2713"/>
                    </a:lnTo>
                    <a:lnTo>
                      <a:pt x="170" y="2702"/>
                    </a:lnTo>
                    <a:lnTo>
                      <a:pt x="209" y="2695"/>
                    </a:lnTo>
                    <a:lnTo>
                      <a:pt x="247" y="2689"/>
                    </a:lnTo>
                    <a:lnTo>
                      <a:pt x="289" y="2684"/>
                    </a:lnTo>
                    <a:lnTo>
                      <a:pt x="330" y="2678"/>
                    </a:lnTo>
                    <a:lnTo>
                      <a:pt x="372" y="2671"/>
                    </a:lnTo>
                    <a:lnTo>
                      <a:pt x="412" y="2660"/>
                    </a:lnTo>
                    <a:lnTo>
                      <a:pt x="469" y="2640"/>
                    </a:lnTo>
                    <a:lnTo>
                      <a:pt x="527" y="2609"/>
                    </a:lnTo>
                    <a:lnTo>
                      <a:pt x="585" y="2573"/>
                    </a:lnTo>
                    <a:lnTo>
                      <a:pt x="643" y="2529"/>
                    </a:lnTo>
                    <a:lnTo>
                      <a:pt x="701" y="2484"/>
                    </a:lnTo>
                    <a:lnTo>
                      <a:pt x="760" y="2437"/>
                    </a:lnTo>
                    <a:lnTo>
                      <a:pt x="816" y="2389"/>
                    </a:lnTo>
                    <a:lnTo>
                      <a:pt x="869" y="2346"/>
                    </a:lnTo>
                    <a:lnTo>
                      <a:pt x="941" y="2282"/>
                    </a:lnTo>
                    <a:lnTo>
                      <a:pt x="1009" y="2215"/>
                    </a:lnTo>
                    <a:lnTo>
                      <a:pt x="1074" y="2142"/>
                    </a:lnTo>
                    <a:lnTo>
                      <a:pt x="1136" y="2066"/>
                    </a:lnTo>
                    <a:lnTo>
                      <a:pt x="1196" y="1989"/>
                    </a:lnTo>
                    <a:lnTo>
                      <a:pt x="1252" y="1913"/>
                    </a:lnTo>
                    <a:lnTo>
                      <a:pt x="1316" y="1831"/>
                    </a:lnTo>
                    <a:close/>
                    <a:moveTo>
                      <a:pt x="2610" y="0"/>
                    </a:moveTo>
                    <a:lnTo>
                      <a:pt x="2654" y="2"/>
                    </a:lnTo>
                    <a:lnTo>
                      <a:pt x="2690" y="9"/>
                    </a:lnTo>
                    <a:lnTo>
                      <a:pt x="2720" y="20"/>
                    </a:lnTo>
                    <a:lnTo>
                      <a:pt x="2743" y="37"/>
                    </a:lnTo>
                    <a:lnTo>
                      <a:pt x="2761" y="57"/>
                    </a:lnTo>
                    <a:lnTo>
                      <a:pt x="2776" y="80"/>
                    </a:lnTo>
                    <a:lnTo>
                      <a:pt x="2787" y="107"/>
                    </a:lnTo>
                    <a:lnTo>
                      <a:pt x="2796" y="138"/>
                    </a:lnTo>
                    <a:lnTo>
                      <a:pt x="2803" y="173"/>
                    </a:lnTo>
                    <a:lnTo>
                      <a:pt x="2809" y="209"/>
                    </a:lnTo>
                    <a:lnTo>
                      <a:pt x="2814" y="249"/>
                    </a:lnTo>
                    <a:lnTo>
                      <a:pt x="2841" y="266"/>
                    </a:lnTo>
                    <a:lnTo>
                      <a:pt x="2872" y="278"/>
                    </a:lnTo>
                    <a:lnTo>
                      <a:pt x="2905" y="282"/>
                    </a:lnTo>
                    <a:lnTo>
                      <a:pt x="2940" y="278"/>
                    </a:lnTo>
                    <a:lnTo>
                      <a:pt x="2976" y="266"/>
                    </a:lnTo>
                    <a:lnTo>
                      <a:pt x="2990" y="238"/>
                    </a:lnTo>
                    <a:lnTo>
                      <a:pt x="3016" y="215"/>
                    </a:lnTo>
                    <a:lnTo>
                      <a:pt x="3047" y="197"/>
                    </a:lnTo>
                    <a:lnTo>
                      <a:pt x="3081" y="184"/>
                    </a:lnTo>
                    <a:lnTo>
                      <a:pt x="3120" y="177"/>
                    </a:lnTo>
                    <a:lnTo>
                      <a:pt x="3160" y="178"/>
                    </a:lnTo>
                    <a:lnTo>
                      <a:pt x="3200" y="189"/>
                    </a:lnTo>
                    <a:lnTo>
                      <a:pt x="3234" y="206"/>
                    </a:lnTo>
                    <a:lnTo>
                      <a:pt x="3267" y="227"/>
                    </a:lnTo>
                    <a:lnTo>
                      <a:pt x="3296" y="255"/>
                    </a:lnTo>
                    <a:lnTo>
                      <a:pt x="3320" y="287"/>
                    </a:lnTo>
                    <a:lnTo>
                      <a:pt x="3340" y="324"/>
                    </a:lnTo>
                    <a:lnTo>
                      <a:pt x="3354" y="366"/>
                    </a:lnTo>
                    <a:lnTo>
                      <a:pt x="3361" y="415"/>
                    </a:lnTo>
                    <a:lnTo>
                      <a:pt x="3363" y="467"/>
                    </a:lnTo>
                    <a:lnTo>
                      <a:pt x="3356" y="526"/>
                    </a:lnTo>
                    <a:lnTo>
                      <a:pt x="3343" y="562"/>
                    </a:lnTo>
                    <a:lnTo>
                      <a:pt x="3325" y="597"/>
                    </a:lnTo>
                    <a:lnTo>
                      <a:pt x="3301" y="624"/>
                    </a:lnTo>
                    <a:lnTo>
                      <a:pt x="3272" y="647"/>
                    </a:lnTo>
                    <a:lnTo>
                      <a:pt x="3241" y="667"/>
                    </a:lnTo>
                    <a:lnTo>
                      <a:pt x="3205" y="680"/>
                    </a:lnTo>
                    <a:lnTo>
                      <a:pt x="3169" y="689"/>
                    </a:lnTo>
                    <a:lnTo>
                      <a:pt x="3132" y="693"/>
                    </a:lnTo>
                    <a:lnTo>
                      <a:pt x="3094" y="689"/>
                    </a:lnTo>
                    <a:lnTo>
                      <a:pt x="3058" y="680"/>
                    </a:lnTo>
                    <a:lnTo>
                      <a:pt x="3025" y="666"/>
                    </a:lnTo>
                    <a:lnTo>
                      <a:pt x="2994" y="644"/>
                    </a:lnTo>
                    <a:lnTo>
                      <a:pt x="2969" y="617"/>
                    </a:lnTo>
                    <a:lnTo>
                      <a:pt x="2947" y="582"/>
                    </a:lnTo>
                    <a:lnTo>
                      <a:pt x="2883" y="575"/>
                    </a:lnTo>
                    <a:lnTo>
                      <a:pt x="2821" y="578"/>
                    </a:lnTo>
                    <a:lnTo>
                      <a:pt x="2765" y="589"/>
                    </a:lnTo>
                    <a:lnTo>
                      <a:pt x="2712" y="607"/>
                    </a:lnTo>
                    <a:lnTo>
                      <a:pt x="2661" y="631"/>
                    </a:lnTo>
                    <a:lnTo>
                      <a:pt x="2614" y="660"/>
                    </a:lnTo>
                    <a:lnTo>
                      <a:pt x="2570" y="695"/>
                    </a:lnTo>
                    <a:lnTo>
                      <a:pt x="2529" y="731"/>
                    </a:lnTo>
                    <a:lnTo>
                      <a:pt x="2490" y="773"/>
                    </a:lnTo>
                    <a:lnTo>
                      <a:pt x="2454" y="815"/>
                    </a:lnTo>
                    <a:lnTo>
                      <a:pt x="2420" y="858"/>
                    </a:lnTo>
                    <a:lnTo>
                      <a:pt x="2385" y="904"/>
                    </a:lnTo>
                    <a:lnTo>
                      <a:pt x="2354" y="949"/>
                    </a:lnTo>
                    <a:lnTo>
                      <a:pt x="2325" y="993"/>
                    </a:lnTo>
                    <a:lnTo>
                      <a:pt x="2296" y="1035"/>
                    </a:lnTo>
                    <a:lnTo>
                      <a:pt x="2267" y="1073"/>
                    </a:lnTo>
                    <a:lnTo>
                      <a:pt x="2060" y="1326"/>
                    </a:lnTo>
                    <a:lnTo>
                      <a:pt x="1692" y="1844"/>
                    </a:lnTo>
                    <a:lnTo>
                      <a:pt x="1698" y="1762"/>
                    </a:lnTo>
                    <a:lnTo>
                      <a:pt x="1565" y="1793"/>
                    </a:lnTo>
                    <a:lnTo>
                      <a:pt x="1541" y="1713"/>
                    </a:lnTo>
                    <a:lnTo>
                      <a:pt x="1465" y="1769"/>
                    </a:lnTo>
                    <a:lnTo>
                      <a:pt x="1441" y="1669"/>
                    </a:lnTo>
                    <a:lnTo>
                      <a:pt x="1534" y="1549"/>
                    </a:lnTo>
                    <a:lnTo>
                      <a:pt x="1625" y="1426"/>
                    </a:lnTo>
                    <a:lnTo>
                      <a:pt x="1689" y="1338"/>
                    </a:lnTo>
                    <a:lnTo>
                      <a:pt x="1756" y="1257"/>
                    </a:lnTo>
                    <a:lnTo>
                      <a:pt x="1823" y="1177"/>
                    </a:lnTo>
                    <a:lnTo>
                      <a:pt x="1890" y="1093"/>
                    </a:lnTo>
                    <a:lnTo>
                      <a:pt x="2183" y="689"/>
                    </a:lnTo>
                    <a:lnTo>
                      <a:pt x="2390" y="369"/>
                    </a:lnTo>
                    <a:lnTo>
                      <a:pt x="2405" y="349"/>
                    </a:lnTo>
                    <a:lnTo>
                      <a:pt x="2412" y="327"/>
                    </a:lnTo>
                    <a:lnTo>
                      <a:pt x="2416" y="304"/>
                    </a:lnTo>
                    <a:lnTo>
                      <a:pt x="2414" y="280"/>
                    </a:lnTo>
                    <a:lnTo>
                      <a:pt x="2410" y="257"/>
                    </a:lnTo>
                    <a:lnTo>
                      <a:pt x="2405" y="231"/>
                    </a:lnTo>
                    <a:lnTo>
                      <a:pt x="2401" y="207"/>
                    </a:lnTo>
                    <a:lnTo>
                      <a:pt x="2400" y="182"/>
                    </a:lnTo>
                    <a:lnTo>
                      <a:pt x="2400" y="157"/>
                    </a:lnTo>
                    <a:lnTo>
                      <a:pt x="2407" y="131"/>
                    </a:lnTo>
                    <a:lnTo>
                      <a:pt x="2420" y="106"/>
                    </a:lnTo>
                    <a:lnTo>
                      <a:pt x="2440" y="82"/>
                    </a:lnTo>
                    <a:lnTo>
                      <a:pt x="2470" y="57"/>
                    </a:lnTo>
                    <a:lnTo>
                      <a:pt x="2510" y="33"/>
                    </a:lnTo>
                    <a:lnTo>
                      <a:pt x="26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71" name="Freeform 9">
                <a:extLst>
                  <a:ext uri="{FF2B5EF4-FFF2-40B4-BE49-F238E27FC236}">
                    <a16:creationId xmlns:a16="http://schemas.microsoft.com/office/drawing/2014/main" id="{9317581A-FE2F-4ED7-A5DF-1A78B14A2F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5187" y="519003"/>
                <a:ext cx="267185" cy="286545"/>
              </a:xfrm>
              <a:custGeom>
                <a:avLst/>
                <a:gdLst>
                  <a:gd name="T0" fmla="*/ 2709 w 3381"/>
                  <a:gd name="T1" fmla="*/ 9 h 3626"/>
                  <a:gd name="T2" fmla="*/ 2780 w 3381"/>
                  <a:gd name="T3" fmla="*/ 57 h 3626"/>
                  <a:gd name="T4" fmla="*/ 2814 w 3381"/>
                  <a:gd name="T5" fmla="*/ 138 h 3626"/>
                  <a:gd name="T6" fmla="*/ 2832 w 3381"/>
                  <a:gd name="T7" fmla="*/ 249 h 3626"/>
                  <a:gd name="T8" fmla="*/ 2923 w 3381"/>
                  <a:gd name="T9" fmla="*/ 282 h 3626"/>
                  <a:gd name="T10" fmla="*/ 3009 w 3381"/>
                  <a:gd name="T11" fmla="*/ 238 h 3626"/>
                  <a:gd name="T12" fmla="*/ 3100 w 3381"/>
                  <a:gd name="T13" fmla="*/ 184 h 3626"/>
                  <a:gd name="T14" fmla="*/ 3218 w 3381"/>
                  <a:gd name="T15" fmla="*/ 189 h 3626"/>
                  <a:gd name="T16" fmla="*/ 3314 w 3381"/>
                  <a:gd name="T17" fmla="*/ 255 h 3626"/>
                  <a:gd name="T18" fmla="*/ 3372 w 3381"/>
                  <a:gd name="T19" fmla="*/ 366 h 3626"/>
                  <a:gd name="T20" fmla="*/ 3372 w 3381"/>
                  <a:gd name="T21" fmla="*/ 526 h 3626"/>
                  <a:gd name="T22" fmla="*/ 3320 w 3381"/>
                  <a:gd name="T23" fmla="*/ 624 h 3626"/>
                  <a:gd name="T24" fmla="*/ 3223 w 3381"/>
                  <a:gd name="T25" fmla="*/ 680 h 3626"/>
                  <a:gd name="T26" fmla="*/ 3112 w 3381"/>
                  <a:gd name="T27" fmla="*/ 689 h 3626"/>
                  <a:gd name="T28" fmla="*/ 3012 w 3381"/>
                  <a:gd name="T29" fmla="*/ 644 h 3626"/>
                  <a:gd name="T30" fmla="*/ 2901 w 3381"/>
                  <a:gd name="T31" fmla="*/ 575 h 3626"/>
                  <a:gd name="T32" fmla="*/ 2730 w 3381"/>
                  <a:gd name="T33" fmla="*/ 607 h 3626"/>
                  <a:gd name="T34" fmla="*/ 2589 w 3381"/>
                  <a:gd name="T35" fmla="*/ 695 h 3626"/>
                  <a:gd name="T36" fmla="*/ 2472 w 3381"/>
                  <a:gd name="T37" fmla="*/ 815 h 3626"/>
                  <a:gd name="T38" fmla="*/ 2372 w 3381"/>
                  <a:gd name="T39" fmla="*/ 949 h 3626"/>
                  <a:gd name="T40" fmla="*/ 2285 w 3381"/>
                  <a:gd name="T41" fmla="*/ 1073 h 3626"/>
                  <a:gd name="T42" fmla="*/ 1645 w 3381"/>
                  <a:gd name="T43" fmla="*/ 1931 h 3626"/>
                  <a:gd name="T44" fmla="*/ 1012 w 3381"/>
                  <a:gd name="T45" fmla="*/ 2853 h 3626"/>
                  <a:gd name="T46" fmla="*/ 887 w 3381"/>
                  <a:gd name="T47" fmla="*/ 3053 h 3626"/>
                  <a:gd name="T48" fmla="*/ 820 w 3381"/>
                  <a:gd name="T49" fmla="*/ 3224 h 3626"/>
                  <a:gd name="T50" fmla="*/ 829 w 3381"/>
                  <a:gd name="T51" fmla="*/ 3295 h 3626"/>
                  <a:gd name="T52" fmla="*/ 847 w 3381"/>
                  <a:gd name="T53" fmla="*/ 3364 h 3626"/>
                  <a:gd name="T54" fmla="*/ 841 w 3381"/>
                  <a:gd name="T55" fmla="*/ 3444 h 3626"/>
                  <a:gd name="T56" fmla="*/ 789 w 3381"/>
                  <a:gd name="T57" fmla="*/ 3533 h 3626"/>
                  <a:gd name="T58" fmla="*/ 694 w 3381"/>
                  <a:gd name="T59" fmla="*/ 3593 h 3626"/>
                  <a:gd name="T60" fmla="*/ 576 w 3381"/>
                  <a:gd name="T61" fmla="*/ 3624 h 3626"/>
                  <a:gd name="T62" fmla="*/ 467 w 3381"/>
                  <a:gd name="T63" fmla="*/ 3615 h 3626"/>
                  <a:gd name="T64" fmla="*/ 392 w 3381"/>
                  <a:gd name="T65" fmla="*/ 3560 h 3626"/>
                  <a:gd name="T66" fmla="*/ 358 w 3381"/>
                  <a:gd name="T67" fmla="*/ 3446 h 3626"/>
                  <a:gd name="T68" fmla="*/ 361 w 3381"/>
                  <a:gd name="T69" fmla="*/ 3351 h 3626"/>
                  <a:gd name="T70" fmla="*/ 349 w 3381"/>
                  <a:gd name="T71" fmla="*/ 3262 h 3626"/>
                  <a:gd name="T72" fmla="*/ 301 w 3381"/>
                  <a:gd name="T73" fmla="*/ 3200 h 3626"/>
                  <a:gd name="T74" fmla="*/ 225 w 3381"/>
                  <a:gd name="T75" fmla="*/ 3153 h 3626"/>
                  <a:gd name="T76" fmla="*/ 140 w 3381"/>
                  <a:gd name="T77" fmla="*/ 3111 h 3626"/>
                  <a:gd name="T78" fmla="*/ 61 w 3381"/>
                  <a:gd name="T79" fmla="*/ 3060 h 3626"/>
                  <a:gd name="T80" fmla="*/ 10 w 3381"/>
                  <a:gd name="T81" fmla="*/ 2991 h 3626"/>
                  <a:gd name="T82" fmla="*/ 1 w 3381"/>
                  <a:gd name="T83" fmla="*/ 2895 h 3626"/>
                  <a:gd name="T84" fmla="*/ 49 w 3381"/>
                  <a:gd name="T85" fmla="*/ 2775 h 3626"/>
                  <a:gd name="T86" fmla="*/ 134 w 3381"/>
                  <a:gd name="T87" fmla="*/ 2713 h 3626"/>
                  <a:gd name="T88" fmla="*/ 247 w 3381"/>
                  <a:gd name="T89" fmla="*/ 2689 h 3626"/>
                  <a:gd name="T90" fmla="*/ 372 w 3381"/>
                  <a:gd name="T91" fmla="*/ 2671 h 3626"/>
                  <a:gd name="T92" fmla="*/ 527 w 3381"/>
                  <a:gd name="T93" fmla="*/ 2609 h 3626"/>
                  <a:gd name="T94" fmla="*/ 701 w 3381"/>
                  <a:gd name="T95" fmla="*/ 2484 h 3626"/>
                  <a:gd name="T96" fmla="*/ 869 w 3381"/>
                  <a:gd name="T97" fmla="*/ 2346 h 3626"/>
                  <a:gd name="T98" fmla="*/ 1074 w 3381"/>
                  <a:gd name="T99" fmla="*/ 2142 h 3626"/>
                  <a:gd name="T100" fmla="*/ 1252 w 3381"/>
                  <a:gd name="T101" fmla="*/ 1913 h 3626"/>
                  <a:gd name="T102" fmla="*/ 1534 w 3381"/>
                  <a:gd name="T103" fmla="*/ 1549 h 3626"/>
                  <a:gd name="T104" fmla="*/ 1736 w 3381"/>
                  <a:gd name="T105" fmla="*/ 1289 h 3626"/>
                  <a:gd name="T106" fmla="*/ 1909 w 3381"/>
                  <a:gd name="T107" fmla="*/ 1093 h 3626"/>
                  <a:gd name="T108" fmla="*/ 2423 w 3381"/>
                  <a:gd name="T109" fmla="*/ 349 h 3626"/>
                  <a:gd name="T110" fmla="*/ 2432 w 3381"/>
                  <a:gd name="T111" fmla="*/ 280 h 3626"/>
                  <a:gd name="T112" fmla="*/ 2420 w 3381"/>
                  <a:gd name="T113" fmla="*/ 207 h 3626"/>
                  <a:gd name="T114" fmla="*/ 2425 w 3381"/>
                  <a:gd name="T115" fmla="*/ 131 h 3626"/>
                  <a:gd name="T116" fmla="*/ 2489 w 3381"/>
                  <a:gd name="T117" fmla="*/ 57 h 3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381" h="3626">
                    <a:moveTo>
                      <a:pt x="2629" y="0"/>
                    </a:moveTo>
                    <a:lnTo>
                      <a:pt x="2672" y="2"/>
                    </a:lnTo>
                    <a:lnTo>
                      <a:pt x="2709" y="9"/>
                    </a:lnTo>
                    <a:lnTo>
                      <a:pt x="2738" y="20"/>
                    </a:lnTo>
                    <a:lnTo>
                      <a:pt x="2761" y="37"/>
                    </a:lnTo>
                    <a:lnTo>
                      <a:pt x="2780" y="57"/>
                    </a:lnTo>
                    <a:lnTo>
                      <a:pt x="2794" y="80"/>
                    </a:lnTo>
                    <a:lnTo>
                      <a:pt x="2805" y="107"/>
                    </a:lnTo>
                    <a:lnTo>
                      <a:pt x="2814" y="138"/>
                    </a:lnTo>
                    <a:lnTo>
                      <a:pt x="2821" y="173"/>
                    </a:lnTo>
                    <a:lnTo>
                      <a:pt x="2827" y="209"/>
                    </a:lnTo>
                    <a:lnTo>
                      <a:pt x="2832" y="249"/>
                    </a:lnTo>
                    <a:lnTo>
                      <a:pt x="2860" y="266"/>
                    </a:lnTo>
                    <a:lnTo>
                      <a:pt x="2890" y="278"/>
                    </a:lnTo>
                    <a:lnTo>
                      <a:pt x="2923" y="282"/>
                    </a:lnTo>
                    <a:lnTo>
                      <a:pt x="2958" y="278"/>
                    </a:lnTo>
                    <a:lnTo>
                      <a:pt x="2992" y="266"/>
                    </a:lnTo>
                    <a:lnTo>
                      <a:pt x="3009" y="238"/>
                    </a:lnTo>
                    <a:lnTo>
                      <a:pt x="3034" y="215"/>
                    </a:lnTo>
                    <a:lnTo>
                      <a:pt x="3063" y="197"/>
                    </a:lnTo>
                    <a:lnTo>
                      <a:pt x="3100" y="184"/>
                    </a:lnTo>
                    <a:lnTo>
                      <a:pt x="3138" y="177"/>
                    </a:lnTo>
                    <a:lnTo>
                      <a:pt x="3178" y="178"/>
                    </a:lnTo>
                    <a:lnTo>
                      <a:pt x="3218" y="189"/>
                    </a:lnTo>
                    <a:lnTo>
                      <a:pt x="3252" y="206"/>
                    </a:lnTo>
                    <a:lnTo>
                      <a:pt x="3285" y="227"/>
                    </a:lnTo>
                    <a:lnTo>
                      <a:pt x="3314" y="255"/>
                    </a:lnTo>
                    <a:lnTo>
                      <a:pt x="3338" y="287"/>
                    </a:lnTo>
                    <a:lnTo>
                      <a:pt x="3358" y="324"/>
                    </a:lnTo>
                    <a:lnTo>
                      <a:pt x="3372" y="366"/>
                    </a:lnTo>
                    <a:lnTo>
                      <a:pt x="3380" y="415"/>
                    </a:lnTo>
                    <a:lnTo>
                      <a:pt x="3381" y="467"/>
                    </a:lnTo>
                    <a:lnTo>
                      <a:pt x="3372" y="526"/>
                    </a:lnTo>
                    <a:lnTo>
                      <a:pt x="3361" y="562"/>
                    </a:lnTo>
                    <a:lnTo>
                      <a:pt x="3343" y="597"/>
                    </a:lnTo>
                    <a:lnTo>
                      <a:pt x="3320" y="624"/>
                    </a:lnTo>
                    <a:lnTo>
                      <a:pt x="3290" y="647"/>
                    </a:lnTo>
                    <a:lnTo>
                      <a:pt x="3260" y="667"/>
                    </a:lnTo>
                    <a:lnTo>
                      <a:pt x="3223" y="680"/>
                    </a:lnTo>
                    <a:lnTo>
                      <a:pt x="3187" y="689"/>
                    </a:lnTo>
                    <a:lnTo>
                      <a:pt x="3149" y="693"/>
                    </a:lnTo>
                    <a:lnTo>
                      <a:pt x="3112" y="689"/>
                    </a:lnTo>
                    <a:lnTo>
                      <a:pt x="3076" y="680"/>
                    </a:lnTo>
                    <a:lnTo>
                      <a:pt x="3043" y="666"/>
                    </a:lnTo>
                    <a:lnTo>
                      <a:pt x="3012" y="644"/>
                    </a:lnTo>
                    <a:lnTo>
                      <a:pt x="2987" y="617"/>
                    </a:lnTo>
                    <a:lnTo>
                      <a:pt x="2965" y="582"/>
                    </a:lnTo>
                    <a:lnTo>
                      <a:pt x="2901" y="575"/>
                    </a:lnTo>
                    <a:lnTo>
                      <a:pt x="2840" y="578"/>
                    </a:lnTo>
                    <a:lnTo>
                      <a:pt x="2783" y="589"/>
                    </a:lnTo>
                    <a:lnTo>
                      <a:pt x="2730" y="607"/>
                    </a:lnTo>
                    <a:lnTo>
                      <a:pt x="2680" y="631"/>
                    </a:lnTo>
                    <a:lnTo>
                      <a:pt x="2632" y="660"/>
                    </a:lnTo>
                    <a:lnTo>
                      <a:pt x="2589" y="695"/>
                    </a:lnTo>
                    <a:lnTo>
                      <a:pt x="2547" y="731"/>
                    </a:lnTo>
                    <a:lnTo>
                      <a:pt x="2509" y="773"/>
                    </a:lnTo>
                    <a:lnTo>
                      <a:pt x="2472" y="815"/>
                    </a:lnTo>
                    <a:lnTo>
                      <a:pt x="2438" y="858"/>
                    </a:lnTo>
                    <a:lnTo>
                      <a:pt x="2403" y="904"/>
                    </a:lnTo>
                    <a:lnTo>
                      <a:pt x="2372" y="949"/>
                    </a:lnTo>
                    <a:lnTo>
                      <a:pt x="2341" y="993"/>
                    </a:lnTo>
                    <a:lnTo>
                      <a:pt x="2312" y="1035"/>
                    </a:lnTo>
                    <a:lnTo>
                      <a:pt x="2285" y="1073"/>
                    </a:lnTo>
                    <a:lnTo>
                      <a:pt x="2078" y="1326"/>
                    </a:lnTo>
                    <a:lnTo>
                      <a:pt x="1861" y="1627"/>
                    </a:lnTo>
                    <a:lnTo>
                      <a:pt x="1645" y="1931"/>
                    </a:lnTo>
                    <a:lnTo>
                      <a:pt x="1430" y="2235"/>
                    </a:lnTo>
                    <a:lnTo>
                      <a:pt x="1220" y="2542"/>
                    </a:lnTo>
                    <a:lnTo>
                      <a:pt x="1012" y="2853"/>
                    </a:lnTo>
                    <a:lnTo>
                      <a:pt x="972" y="2917"/>
                    </a:lnTo>
                    <a:lnTo>
                      <a:pt x="929" y="2984"/>
                    </a:lnTo>
                    <a:lnTo>
                      <a:pt x="887" y="3053"/>
                    </a:lnTo>
                    <a:lnTo>
                      <a:pt x="852" y="3126"/>
                    </a:lnTo>
                    <a:lnTo>
                      <a:pt x="825" y="3197"/>
                    </a:lnTo>
                    <a:lnTo>
                      <a:pt x="820" y="3224"/>
                    </a:lnTo>
                    <a:lnTo>
                      <a:pt x="820" y="3247"/>
                    </a:lnTo>
                    <a:lnTo>
                      <a:pt x="823" y="3271"/>
                    </a:lnTo>
                    <a:lnTo>
                      <a:pt x="829" y="3295"/>
                    </a:lnTo>
                    <a:lnTo>
                      <a:pt x="836" y="3317"/>
                    </a:lnTo>
                    <a:lnTo>
                      <a:pt x="841" y="3340"/>
                    </a:lnTo>
                    <a:lnTo>
                      <a:pt x="847" y="3364"/>
                    </a:lnTo>
                    <a:lnTo>
                      <a:pt x="850" y="3389"/>
                    </a:lnTo>
                    <a:lnTo>
                      <a:pt x="849" y="3415"/>
                    </a:lnTo>
                    <a:lnTo>
                      <a:pt x="841" y="3444"/>
                    </a:lnTo>
                    <a:lnTo>
                      <a:pt x="829" y="3475"/>
                    </a:lnTo>
                    <a:lnTo>
                      <a:pt x="809" y="3509"/>
                    </a:lnTo>
                    <a:lnTo>
                      <a:pt x="789" y="3533"/>
                    </a:lnTo>
                    <a:lnTo>
                      <a:pt x="761" y="3557"/>
                    </a:lnTo>
                    <a:lnTo>
                      <a:pt x="729" y="3577"/>
                    </a:lnTo>
                    <a:lnTo>
                      <a:pt x="694" y="3593"/>
                    </a:lnTo>
                    <a:lnTo>
                      <a:pt x="656" y="3607"/>
                    </a:lnTo>
                    <a:lnTo>
                      <a:pt x="616" y="3617"/>
                    </a:lnTo>
                    <a:lnTo>
                      <a:pt x="576" y="3624"/>
                    </a:lnTo>
                    <a:lnTo>
                      <a:pt x="538" y="3626"/>
                    </a:lnTo>
                    <a:lnTo>
                      <a:pt x="501" y="3622"/>
                    </a:lnTo>
                    <a:lnTo>
                      <a:pt x="467" y="3615"/>
                    </a:lnTo>
                    <a:lnTo>
                      <a:pt x="436" y="3602"/>
                    </a:lnTo>
                    <a:lnTo>
                      <a:pt x="412" y="3586"/>
                    </a:lnTo>
                    <a:lnTo>
                      <a:pt x="392" y="3560"/>
                    </a:lnTo>
                    <a:lnTo>
                      <a:pt x="374" y="3520"/>
                    </a:lnTo>
                    <a:lnTo>
                      <a:pt x="363" y="3482"/>
                    </a:lnTo>
                    <a:lnTo>
                      <a:pt x="358" y="3446"/>
                    </a:lnTo>
                    <a:lnTo>
                      <a:pt x="358" y="3413"/>
                    </a:lnTo>
                    <a:lnTo>
                      <a:pt x="358" y="3382"/>
                    </a:lnTo>
                    <a:lnTo>
                      <a:pt x="361" y="3351"/>
                    </a:lnTo>
                    <a:lnTo>
                      <a:pt x="361" y="3322"/>
                    </a:lnTo>
                    <a:lnTo>
                      <a:pt x="358" y="3291"/>
                    </a:lnTo>
                    <a:lnTo>
                      <a:pt x="349" y="3262"/>
                    </a:lnTo>
                    <a:lnTo>
                      <a:pt x="338" y="3238"/>
                    </a:lnTo>
                    <a:lnTo>
                      <a:pt x="321" y="3218"/>
                    </a:lnTo>
                    <a:lnTo>
                      <a:pt x="301" y="3200"/>
                    </a:lnTo>
                    <a:lnTo>
                      <a:pt x="278" y="3184"/>
                    </a:lnTo>
                    <a:lnTo>
                      <a:pt x="252" y="3167"/>
                    </a:lnTo>
                    <a:lnTo>
                      <a:pt x="225" y="3153"/>
                    </a:lnTo>
                    <a:lnTo>
                      <a:pt x="198" y="3138"/>
                    </a:lnTo>
                    <a:lnTo>
                      <a:pt x="169" y="3126"/>
                    </a:lnTo>
                    <a:lnTo>
                      <a:pt x="140" y="3111"/>
                    </a:lnTo>
                    <a:lnTo>
                      <a:pt x="112" y="3095"/>
                    </a:lnTo>
                    <a:lnTo>
                      <a:pt x="87" y="3078"/>
                    </a:lnTo>
                    <a:lnTo>
                      <a:pt x="61" y="3060"/>
                    </a:lnTo>
                    <a:lnTo>
                      <a:pt x="41" y="3040"/>
                    </a:lnTo>
                    <a:lnTo>
                      <a:pt x="23" y="3017"/>
                    </a:lnTo>
                    <a:lnTo>
                      <a:pt x="10" y="2991"/>
                    </a:lnTo>
                    <a:lnTo>
                      <a:pt x="1" y="2964"/>
                    </a:lnTo>
                    <a:lnTo>
                      <a:pt x="0" y="2931"/>
                    </a:lnTo>
                    <a:lnTo>
                      <a:pt x="1" y="2895"/>
                    </a:lnTo>
                    <a:lnTo>
                      <a:pt x="12" y="2855"/>
                    </a:lnTo>
                    <a:lnTo>
                      <a:pt x="29" y="2809"/>
                    </a:lnTo>
                    <a:lnTo>
                      <a:pt x="49" y="2775"/>
                    </a:lnTo>
                    <a:lnTo>
                      <a:pt x="74" y="2747"/>
                    </a:lnTo>
                    <a:lnTo>
                      <a:pt x="101" y="2727"/>
                    </a:lnTo>
                    <a:lnTo>
                      <a:pt x="134" y="2713"/>
                    </a:lnTo>
                    <a:lnTo>
                      <a:pt x="170" y="2702"/>
                    </a:lnTo>
                    <a:lnTo>
                      <a:pt x="209" y="2695"/>
                    </a:lnTo>
                    <a:lnTo>
                      <a:pt x="247" y="2689"/>
                    </a:lnTo>
                    <a:lnTo>
                      <a:pt x="289" y="2684"/>
                    </a:lnTo>
                    <a:lnTo>
                      <a:pt x="330" y="2678"/>
                    </a:lnTo>
                    <a:lnTo>
                      <a:pt x="372" y="2671"/>
                    </a:lnTo>
                    <a:lnTo>
                      <a:pt x="412" y="2660"/>
                    </a:lnTo>
                    <a:lnTo>
                      <a:pt x="469" y="2640"/>
                    </a:lnTo>
                    <a:lnTo>
                      <a:pt x="527" y="2609"/>
                    </a:lnTo>
                    <a:lnTo>
                      <a:pt x="585" y="2573"/>
                    </a:lnTo>
                    <a:lnTo>
                      <a:pt x="643" y="2529"/>
                    </a:lnTo>
                    <a:lnTo>
                      <a:pt x="701" y="2484"/>
                    </a:lnTo>
                    <a:lnTo>
                      <a:pt x="760" y="2437"/>
                    </a:lnTo>
                    <a:lnTo>
                      <a:pt x="816" y="2389"/>
                    </a:lnTo>
                    <a:lnTo>
                      <a:pt x="869" y="2346"/>
                    </a:lnTo>
                    <a:lnTo>
                      <a:pt x="941" y="2282"/>
                    </a:lnTo>
                    <a:lnTo>
                      <a:pt x="1009" y="2215"/>
                    </a:lnTo>
                    <a:lnTo>
                      <a:pt x="1074" y="2142"/>
                    </a:lnTo>
                    <a:lnTo>
                      <a:pt x="1136" y="2066"/>
                    </a:lnTo>
                    <a:lnTo>
                      <a:pt x="1196" y="1989"/>
                    </a:lnTo>
                    <a:lnTo>
                      <a:pt x="1252" y="1913"/>
                    </a:lnTo>
                    <a:lnTo>
                      <a:pt x="1347" y="1791"/>
                    </a:lnTo>
                    <a:lnTo>
                      <a:pt x="1440" y="1671"/>
                    </a:lnTo>
                    <a:lnTo>
                      <a:pt x="1534" y="1549"/>
                    </a:lnTo>
                    <a:lnTo>
                      <a:pt x="1625" y="1426"/>
                    </a:lnTo>
                    <a:lnTo>
                      <a:pt x="1678" y="1355"/>
                    </a:lnTo>
                    <a:lnTo>
                      <a:pt x="1736" y="1289"/>
                    </a:lnTo>
                    <a:lnTo>
                      <a:pt x="1796" y="1226"/>
                    </a:lnTo>
                    <a:lnTo>
                      <a:pt x="1854" y="1160"/>
                    </a:lnTo>
                    <a:lnTo>
                      <a:pt x="1909" y="1093"/>
                    </a:lnTo>
                    <a:lnTo>
                      <a:pt x="2201" y="689"/>
                    </a:lnTo>
                    <a:lnTo>
                      <a:pt x="2409" y="369"/>
                    </a:lnTo>
                    <a:lnTo>
                      <a:pt x="2423" y="349"/>
                    </a:lnTo>
                    <a:lnTo>
                      <a:pt x="2430" y="327"/>
                    </a:lnTo>
                    <a:lnTo>
                      <a:pt x="2432" y="304"/>
                    </a:lnTo>
                    <a:lnTo>
                      <a:pt x="2432" y="280"/>
                    </a:lnTo>
                    <a:lnTo>
                      <a:pt x="2429" y="257"/>
                    </a:lnTo>
                    <a:lnTo>
                      <a:pt x="2423" y="231"/>
                    </a:lnTo>
                    <a:lnTo>
                      <a:pt x="2420" y="207"/>
                    </a:lnTo>
                    <a:lnTo>
                      <a:pt x="2416" y="182"/>
                    </a:lnTo>
                    <a:lnTo>
                      <a:pt x="2418" y="157"/>
                    </a:lnTo>
                    <a:lnTo>
                      <a:pt x="2425" y="131"/>
                    </a:lnTo>
                    <a:lnTo>
                      <a:pt x="2438" y="106"/>
                    </a:lnTo>
                    <a:lnTo>
                      <a:pt x="2458" y="82"/>
                    </a:lnTo>
                    <a:lnTo>
                      <a:pt x="2489" y="57"/>
                    </a:lnTo>
                    <a:lnTo>
                      <a:pt x="2529" y="33"/>
                    </a:lnTo>
                    <a:lnTo>
                      <a:pt x="2629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77" name="Oval 7">
                <a:extLst>
                  <a:ext uri="{FF2B5EF4-FFF2-40B4-BE49-F238E27FC236}">
                    <a16:creationId xmlns:a16="http://schemas.microsoft.com/office/drawing/2014/main" id="{29664B63-09B9-421A-B63A-3B19FF44CED1}"/>
                  </a:ext>
                </a:extLst>
              </p:cNvPr>
              <p:cNvSpPr/>
              <p:nvPr/>
            </p:nvSpPr>
            <p:spPr>
              <a:xfrm>
                <a:off x="5235611" y="1064229"/>
                <a:ext cx="251451" cy="251451"/>
              </a:xfrm>
              <a:custGeom>
                <a:avLst/>
                <a:gdLst/>
                <a:ahLst/>
                <a:cxnLst/>
                <a:rect l="l" t="t" r="r" b="b"/>
                <a:pathLst>
                  <a:path w="3816424" h="3816424">
                    <a:moveTo>
                      <a:pt x="2203186" y="2279595"/>
                    </a:moveTo>
                    <a:lnTo>
                      <a:pt x="2808192" y="3090048"/>
                    </a:lnTo>
                    <a:cubicBezTo>
                      <a:pt x="2335386" y="3450334"/>
                      <a:pt x="1671399" y="3501280"/>
                      <a:pt x="1136700" y="3171034"/>
                    </a:cubicBezTo>
                    <a:lnTo>
                      <a:pt x="1672341" y="2318238"/>
                    </a:lnTo>
                    <a:cubicBezTo>
                      <a:pt x="1741351" y="2359418"/>
                      <a:pt x="1822171" y="2381777"/>
                      <a:pt x="1908212" y="2381777"/>
                    </a:cubicBezTo>
                    <a:cubicBezTo>
                      <a:pt x="2019680" y="2381777"/>
                      <a:pt x="2122383" y="2344251"/>
                      <a:pt x="2203186" y="2279595"/>
                    </a:cubicBezTo>
                    <a:close/>
                    <a:moveTo>
                      <a:pt x="1908212" y="1559425"/>
                    </a:moveTo>
                    <a:lnTo>
                      <a:pt x="1980325" y="1567601"/>
                    </a:lnTo>
                    <a:lnTo>
                      <a:pt x="1993606" y="1571724"/>
                    </a:lnTo>
                    <a:cubicBezTo>
                      <a:pt x="2013982" y="1576081"/>
                      <a:pt x="2033279" y="1583438"/>
                      <a:pt x="2051568" y="1592606"/>
                    </a:cubicBezTo>
                    <a:cubicBezTo>
                      <a:pt x="2161269" y="1643381"/>
                      <a:pt x="2238178" y="1752249"/>
                      <a:pt x="2242946" y="1879728"/>
                    </a:cubicBezTo>
                    <a:lnTo>
                      <a:pt x="2244564" y="1895777"/>
                    </a:lnTo>
                    <a:lnTo>
                      <a:pt x="2235941" y="1969331"/>
                    </a:lnTo>
                    <a:lnTo>
                      <a:pt x="2229295" y="1990738"/>
                    </a:lnTo>
                    <a:lnTo>
                      <a:pt x="2212064" y="2037880"/>
                    </a:lnTo>
                    <a:lnTo>
                      <a:pt x="2201144" y="2057998"/>
                    </a:lnTo>
                    <a:lnTo>
                      <a:pt x="2172872" y="2101104"/>
                    </a:lnTo>
                    <a:lnTo>
                      <a:pt x="2162191" y="2114050"/>
                    </a:lnTo>
                    <a:lnTo>
                      <a:pt x="2113970" y="2160082"/>
                    </a:lnTo>
                    <a:cubicBezTo>
                      <a:pt x="2057823" y="2205648"/>
                      <a:pt x="1986110" y="2232129"/>
                      <a:pt x="1908212" y="2232129"/>
                    </a:cubicBezTo>
                    <a:cubicBezTo>
                      <a:pt x="1851319" y="2232129"/>
                      <a:pt x="1797724" y="2218004"/>
                      <a:pt x="1751478" y="2191687"/>
                    </a:cubicBezTo>
                    <a:lnTo>
                      <a:pt x="1683784" y="2144677"/>
                    </a:lnTo>
                    <a:lnTo>
                      <a:pt x="1679431" y="2141086"/>
                    </a:lnTo>
                    <a:lnTo>
                      <a:pt x="1625925" y="2077610"/>
                    </a:lnTo>
                    <a:lnTo>
                      <a:pt x="1622829" y="2071906"/>
                    </a:lnTo>
                    <a:lnTo>
                      <a:pt x="1591352" y="2004343"/>
                    </a:lnTo>
                    <a:lnTo>
                      <a:pt x="1586740" y="1989486"/>
                    </a:lnTo>
                    <a:cubicBezTo>
                      <a:pt x="1578347" y="1963748"/>
                      <a:pt x="1573981" y="1936424"/>
                      <a:pt x="1573114" y="1908212"/>
                    </a:cubicBezTo>
                    <a:lnTo>
                      <a:pt x="1571860" y="1895777"/>
                    </a:lnTo>
                    <a:cubicBezTo>
                      <a:pt x="1571860" y="1754345"/>
                      <a:pt x="1659153" y="1633301"/>
                      <a:pt x="1783001" y="1584084"/>
                    </a:cubicBezTo>
                    <a:lnTo>
                      <a:pt x="1842294" y="1566070"/>
                    </a:lnTo>
                    <a:close/>
                    <a:moveTo>
                      <a:pt x="1379953" y="541019"/>
                    </a:moveTo>
                    <a:lnTo>
                      <a:pt x="1729168" y="1444825"/>
                    </a:lnTo>
                    <a:cubicBezTo>
                      <a:pt x="1549201" y="1515335"/>
                      <a:pt x="1422212" y="1690726"/>
                      <a:pt x="1422212" y="1895777"/>
                    </a:cubicBezTo>
                    <a:cubicBezTo>
                      <a:pt x="1422212" y="1899944"/>
                      <a:pt x="1422265" y="1904098"/>
                      <a:pt x="1423466" y="1908212"/>
                    </a:cubicBezTo>
                    <a:lnTo>
                      <a:pt x="425946" y="1908212"/>
                    </a:lnTo>
                    <a:cubicBezTo>
                      <a:pt x="430668" y="1282139"/>
                      <a:pt x="825479" y="748981"/>
                      <a:pt x="1379953" y="541019"/>
                    </a:cubicBezTo>
                    <a:close/>
                    <a:moveTo>
                      <a:pt x="2470889" y="507356"/>
                    </a:moveTo>
                    <a:cubicBezTo>
                      <a:pt x="3027464" y="716106"/>
                      <a:pt x="3423770" y="1251284"/>
                      <a:pt x="3428510" y="1879728"/>
                    </a:cubicBezTo>
                    <a:lnTo>
                      <a:pt x="2392594" y="1879728"/>
                    </a:lnTo>
                    <a:cubicBezTo>
                      <a:pt x="2387735" y="1688621"/>
                      <a:pt x="2271236" y="1525440"/>
                      <a:pt x="2105708" y="1452487"/>
                    </a:cubicBezTo>
                    <a:close/>
                    <a:moveTo>
                      <a:pt x="1908212" y="190783"/>
                    </a:moveTo>
                    <a:cubicBezTo>
                      <a:pt x="959702" y="190783"/>
                      <a:pt x="190783" y="959702"/>
                      <a:pt x="190783" y="1908212"/>
                    </a:cubicBezTo>
                    <a:cubicBezTo>
                      <a:pt x="190783" y="2856722"/>
                      <a:pt x="959702" y="3625641"/>
                      <a:pt x="1908212" y="3625641"/>
                    </a:cubicBezTo>
                    <a:cubicBezTo>
                      <a:pt x="2856722" y="3625641"/>
                      <a:pt x="3625641" y="2856722"/>
                      <a:pt x="3625641" y="1908212"/>
                    </a:cubicBezTo>
                    <a:cubicBezTo>
                      <a:pt x="3625641" y="959702"/>
                      <a:pt x="2856722" y="190783"/>
                      <a:pt x="1908212" y="190783"/>
                    </a:cubicBezTo>
                    <a:close/>
                    <a:moveTo>
                      <a:pt x="1908212" y="0"/>
                    </a:moveTo>
                    <a:cubicBezTo>
                      <a:pt x="2962088" y="0"/>
                      <a:pt x="3816424" y="854336"/>
                      <a:pt x="3816424" y="1908212"/>
                    </a:cubicBezTo>
                    <a:cubicBezTo>
                      <a:pt x="3816424" y="2962088"/>
                      <a:pt x="2962088" y="3816424"/>
                      <a:pt x="1908212" y="3816424"/>
                    </a:cubicBezTo>
                    <a:cubicBezTo>
                      <a:pt x="854336" y="3816424"/>
                      <a:pt x="0" y="2962088"/>
                      <a:pt x="0" y="1908212"/>
                    </a:cubicBezTo>
                    <a:cubicBezTo>
                      <a:pt x="0" y="854336"/>
                      <a:pt x="854336" y="0"/>
                      <a:pt x="190821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8" name="Chord 1">
                <a:extLst>
                  <a:ext uri="{FF2B5EF4-FFF2-40B4-BE49-F238E27FC236}">
                    <a16:creationId xmlns:a16="http://schemas.microsoft.com/office/drawing/2014/main" id="{61FD7A6D-B3B9-481F-A989-A366A6F0C873}"/>
                  </a:ext>
                </a:extLst>
              </p:cNvPr>
              <p:cNvSpPr/>
              <p:nvPr/>
            </p:nvSpPr>
            <p:spPr>
              <a:xfrm rot="16200000">
                <a:off x="5434155" y="1230709"/>
                <a:ext cx="272228" cy="272559"/>
              </a:xfrm>
              <a:custGeom>
                <a:avLst/>
                <a:gdLst/>
                <a:ahLst/>
                <a:cxnLst/>
                <a:rect l="l" t="t" r="r" b="b"/>
                <a:pathLst>
                  <a:path w="3967137" h="3971952">
                    <a:moveTo>
                      <a:pt x="261389" y="1091292"/>
                    </a:moveTo>
                    <a:lnTo>
                      <a:pt x="261389" y="2844253"/>
                    </a:lnTo>
                    <a:cubicBezTo>
                      <a:pt x="261389" y="2868314"/>
                      <a:pt x="241884" y="2887819"/>
                      <a:pt x="217823" y="2887819"/>
                    </a:cubicBezTo>
                    <a:lnTo>
                      <a:pt x="43566" y="2887819"/>
                    </a:lnTo>
                    <a:cubicBezTo>
                      <a:pt x="19505" y="2887819"/>
                      <a:pt x="0" y="2868314"/>
                      <a:pt x="0" y="2844253"/>
                    </a:cubicBezTo>
                    <a:lnTo>
                      <a:pt x="0" y="1091292"/>
                    </a:lnTo>
                    <a:cubicBezTo>
                      <a:pt x="0" y="1067231"/>
                      <a:pt x="19505" y="1047726"/>
                      <a:pt x="43566" y="1047726"/>
                    </a:cubicBezTo>
                    <a:lnTo>
                      <a:pt x="217823" y="1047726"/>
                    </a:lnTo>
                    <a:cubicBezTo>
                      <a:pt x="241884" y="1047726"/>
                      <a:pt x="261389" y="1067231"/>
                      <a:pt x="261389" y="1091292"/>
                    </a:cubicBezTo>
                    <a:close/>
                    <a:moveTo>
                      <a:pt x="1777362" y="1774668"/>
                    </a:moveTo>
                    <a:lnTo>
                      <a:pt x="1417254" y="1774668"/>
                    </a:lnTo>
                    <a:lnTo>
                      <a:pt x="1417254" y="1414560"/>
                    </a:lnTo>
                    <a:lnTo>
                      <a:pt x="1031046" y="1414560"/>
                    </a:lnTo>
                    <a:lnTo>
                      <a:pt x="1031046" y="1774668"/>
                    </a:lnTo>
                    <a:lnTo>
                      <a:pt x="670938" y="1774668"/>
                    </a:lnTo>
                    <a:lnTo>
                      <a:pt x="670938" y="2160876"/>
                    </a:lnTo>
                    <a:lnTo>
                      <a:pt x="1031046" y="2160876"/>
                    </a:lnTo>
                    <a:lnTo>
                      <a:pt x="1031046" y="2520984"/>
                    </a:lnTo>
                    <a:lnTo>
                      <a:pt x="1417254" y="2520984"/>
                    </a:lnTo>
                    <a:lnTo>
                      <a:pt x="1417254" y="2160876"/>
                    </a:lnTo>
                    <a:lnTo>
                      <a:pt x="1777362" y="2160876"/>
                    </a:lnTo>
                    <a:close/>
                    <a:moveTo>
                      <a:pt x="2067493" y="3788343"/>
                    </a:moveTo>
                    <a:cubicBezTo>
                      <a:pt x="1411863" y="3859754"/>
                      <a:pt x="774928" y="3530250"/>
                      <a:pt x="425251" y="2938765"/>
                    </a:cubicBezTo>
                    <a:lnTo>
                      <a:pt x="380806" y="2850254"/>
                    </a:lnTo>
                    <a:lnTo>
                      <a:pt x="380806" y="1084978"/>
                    </a:lnTo>
                    <a:cubicBezTo>
                      <a:pt x="391288" y="1056225"/>
                      <a:pt x="405914" y="1029780"/>
                      <a:pt x="421215" y="1003639"/>
                    </a:cubicBezTo>
                    <a:cubicBezTo>
                      <a:pt x="768423" y="410526"/>
                      <a:pt x="1403978" y="78047"/>
                      <a:pt x="2059899" y="146393"/>
                    </a:cubicBezTo>
                    <a:close/>
                    <a:moveTo>
                      <a:pt x="2442453" y="43566"/>
                    </a:moveTo>
                    <a:lnTo>
                      <a:pt x="2442453" y="3916873"/>
                    </a:lnTo>
                    <a:cubicBezTo>
                      <a:pt x="2442453" y="3940934"/>
                      <a:pt x="2422948" y="3960439"/>
                      <a:pt x="2398887" y="3960439"/>
                    </a:cubicBezTo>
                    <a:lnTo>
                      <a:pt x="2224630" y="3960439"/>
                    </a:lnTo>
                    <a:cubicBezTo>
                      <a:pt x="2200569" y="3960439"/>
                      <a:pt x="2181064" y="3940934"/>
                      <a:pt x="2181064" y="3916873"/>
                    </a:cubicBezTo>
                    <a:lnTo>
                      <a:pt x="2181064" y="43566"/>
                    </a:lnTo>
                    <a:cubicBezTo>
                      <a:pt x="2181064" y="19505"/>
                      <a:pt x="2200569" y="0"/>
                      <a:pt x="2224630" y="0"/>
                    </a:cubicBezTo>
                    <a:lnTo>
                      <a:pt x="2398887" y="0"/>
                    </a:lnTo>
                    <a:cubicBezTo>
                      <a:pt x="2422948" y="0"/>
                      <a:pt x="2442453" y="19505"/>
                      <a:pt x="2442453" y="43566"/>
                    </a:cubicBezTo>
                    <a:close/>
                    <a:moveTo>
                      <a:pt x="3576812" y="3233512"/>
                    </a:moveTo>
                    <a:cubicBezTo>
                      <a:pt x="3575162" y="3242191"/>
                      <a:pt x="3571784" y="3250690"/>
                      <a:pt x="3566575" y="3258503"/>
                    </a:cubicBezTo>
                    <a:lnTo>
                      <a:pt x="3324309" y="3621901"/>
                    </a:lnTo>
                    <a:cubicBezTo>
                      <a:pt x="3303474" y="3653154"/>
                      <a:pt x="3261248" y="3661599"/>
                      <a:pt x="3229996" y="3640764"/>
                    </a:cubicBezTo>
                    <a:lnTo>
                      <a:pt x="2586977" y="3212084"/>
                    </a:lnTo>
                    <a:lnTo>
                      <a:pt x="2586977" y="2523698"/>
                    </a:lnTo>
                    <a:lnTo>
                      <a:pt x="3547712" y="3164190"/>
                    </a:lnTo>
                    <a:cubicBezTo>
                      <a:pt x="3571151" y="3179816"/>
                      <a:pt x="3581762" y="3207474"/>
                      <a:pt x="3576812" y="3233512"/>
                    </a:cubicBezTo>
                    <a:close/>
                    <a:moveTo>
                      <a:pt x="3966131" y="3317297"/>
                    </a:moveTo>
                    <a:cubicBezTo>
                      <a:pt x="3968508" y="3328190"/>
                      <a:pt x="3966729" y="3339990"/>
                      <a:pt x="3960231" y="3350115"/>
                    </a:cubicBezTo>
                    <a:lnTo>
                      <a:pt x="3574032" y="3951911"/>
                    </a:lnTo>
                    <a:cubicBezTo>
                      <a:pt x="3561037" y="3972161"/>
                      <a:pt x="3534087" y="3978041"/>
                      <a:pt x="3513837" y="3965046"/>
                    </a:cubicBezTo>
                    <a:lnTo>
                      <a:pt x="3367182" y="3870931"/>
                    </a:lnTo>
                    <a:cubicBezTo>
                      <a:pt x="3346932" y="3857936"/>
                      <a:pt x="3341051" y="3830986"/>
                      <a:pt x="3354046" y="3810736"/>
                    </a:cubicBezTo>
                    <a:lnTo>
                      <a:pt x="3740245" y="3208940"/>
                    </a:lnTo>
                    <a:cubicBezTo>
                      <a:pt x="3753241" y="3188690"/>
                      <a:pt x="3780191" y="3182809"/>
                      <a:pt x="3800440" y="3195805"/>
                    </a:cubicBezTo>
                    <a:lnTo>
                      <a:pt x="3947096" y="3289920"/>
                    </a:lnTo>
                    <a:cubicBezTo>
                      <a:pt x="3957221" y="3296417"/>
                      <a:pt x="3963753" y="3306404"/>
                      <a:pt x="3966131" y="331729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79" name="Round Same Side Corner Rectangle 5">
                <a:extLst>
                  <a:ext uri="{FF2B5EF4-FFF2-40B4-BE49-F238E27FC236}">
                    <a16:creationId xmlns:a16="http://schemas.microsoft.com/office/drawing/2014/main" id="{862B80CD-0DAD-4A16-98FF-73F104E772D7}"/>
                  </a:ext>
                </a:extLst>
              </p:cNvPr>
              <p:cNvSpPr/>
              <p:nvPr/>
            </p:nvSpPr>
            <p:spPr>
              <a:xfrm>
                <a:off x="3262532" y="335827"/>
                <a:ext cx="305482" cy="214459"/>
              </a:xfrm>
              <a:custGeom>
                <a:avLst/>
                <a:gdLst/>
                <a:ahLst/>
                <a:cxnLst/>
                <a:rect l="l" t="t" r="r" b="b"/>
                <a:pathLst>
                  <a:path w="3934890" h="3325069">
                    <a:moveTo>
                      <a:pt x="3256955" y="2654903"/>
                    </a:moveTo>
                    <a:cubicBezTo>
                      <a:pt x="3442016" y="2654903"/>
                      <a:pt x="3592038" y="2804925"/>
                      <a:pt x="3592038" y="2989986"/>
                    </a:cubicBezTo>
                    <a:cubicBezTo>
                      <a:pt x="3592038" y="3175047"/>
                      <a:pt x="3442016" y="3325069"/>
                      <a:pt x="3256955" y="3325069"/>
                    </a:cubicBezTo>
                    <a:cubicBezTo>
                      <a:pt x="3071894" y="3325069"/>
                      <a:pt x="2921872" y="3175047"/>
                      <a:pt x="2921872" y="2989986"/>
                    </a:cubicBezTo>
                    <a:cubicBezTo>
                      <a:pt x="2921872" y="2804925"/>
                      <a:pt x="3071894" y="2654903"/>
                      <a:pt x="3256955" y="2654903"/>
                    </a:cubicBezTo>
                    <a:close/>
                    <a:moveTo>
                      <a:pt x="1163958" y="2654903"/>
                    </a:moveTo>
                    <a:cubicBezTo>
                      <a:pt x="1349019" y="2654903"/>
                      <a:pt x="1499041" y="2804925"/>
                      <a:pt x="1499041" y="2989986"/>
                    </a:cubicBezTo>
                    <a:cubicBezTo>
                      <a:pt x="1499041" y="3175047"/>
                      <a:pt x="1349019" y="3325069"/>
                      <a:pt x="1163958" y="3325069"/>
                    </a:cubicBezTo>
                    <a:cubicBezTo>
                      <a:pt x="978897" y="3325069"/>
                      <a:pt x="828875" y="3175047"/>
                      <a:pt x="828875" y="2989986"/>
                    </a:cubicBezTo>
                    <a:cubicBezTo>
                      <a:pt x="828875" y="2804925"/>
                      <a:pt x="978897" y="2654903"/>
                      <a:pt x="1163958" y="2654903"/>
                    </a:cubicBezTo>
                    <a:close/>
                    <a:moveTo>
                      <a:pt x="76162" y="2262658"/>
                    </a:moveTo>
                    <a:lnTo>
                      <a:pt x="3934890" y="2262658"/>
                    </a:lnTo>
                    <a:lnTo>
                      <a:pt x="3934890" y="2865907"/>
                    </a:lnTo>
                    <a:lnTo>
                      <a:pt x="3688794" y="2865907"/>
                    </a:lnTo>
                    <a:cubicBezTo>
                      <a:pt x="3630311" y="2683593"/>
                      <a:pt x="3458928" y="2552630"/>
                      <a:pt x="3256956" y="2552630"/>
                    </a:cubicBezTo>
                    <a:cubicBezTo>
                      <a:pt x="3054984" y="2552630"/>
                      <a:pt x="2883601" y="2683593"/>
                      <a:pt x="2825119" y="2865907"/>
                    </a:cubicBezTo>
                    <a:lnTo>
                      <a:pt x="1595797" y="2865907"/>
                    </a:lnTo>
                    <a:cubicBezTo>
                      <a:pt x="1537314" y="2683593"/>
                      <a:pt x="1365931" y="2552630"/>
                      <a:pt x="1163959" y="2552630"/>
                    </a:cubicBezTo>
                    <a:cubicBezTo>
                      <a:pt x="952624" y="2552630"/>
                      <a:pt x="774779" y="2696018"/>
                      <a:pt x="724237" y="2891307"/>
                    </a:cubicBezTo>
                    <a:lnTo>
                      <a:pt x="398213" y="2891307"/>
                    </a:lnTo>
                    <a:cubicBezTo>
                      <a:pt x="178286" y="2891307"/>
                      <a:pt x="0" y="2713021"/>
                      <a:pt x="0" y="2493094"/>
                    </a:cubicBezTo>
                    <a:lnTo>
                      <a:pt x="0" y="2267371"/>
                    </a:lnTo>
                    <a:lnTo>
                      <a:pt x="76162" y="2267371"/>
                    </a:lnTo>
                    <a:close/>
                    <a:moveTo>
                      <a:pt x="940438" y="986308"/>
                    </a:moveTo>
                    <a:cubicBezTo>
                      <a:pt x="831368" y="986308"/>
                      <a:pt x="742949" y="1041027"/>
                      <a:pt x="742949" y="1108525"/>
                    </a:cubicBezTo>
                    <a:lnTo>
                      <a:pt x="742949" y="1420858"/>
                    </a:lnTo>
                    <a:lnTo>
                      <a:pt x="1337996" y="1420858"/>
                    </a:lnTo>
                    <a:lnTo>
                      <a:pt x="1337996" y="986308"/>
                    </a:lnTo>
                    <a:close/>
                    <a:moveTo>
                      <a:pt x="2566126" y="947333"/>
                    </a:moveTo>
                    <a:cubicBezTo>
                      <a:pt x="2490968" y="947333"/>
                      <a:pt x="2430039" y="1008262"/>
                      <a:pt x="2430039" y="1083421"/>
                    </a:cubicBezTo>
                    <a:lnTo>
                      <a:pt x="2430039" y="1283715"/>
                    </a:lnTo>
                    <a:lnTo>
                      <a:pt x="2240561" y="1283715"/>
                    </a:lnTo>
                    <a:cubicBezTo>
                      <a:pt x="2165402" y="1283715"/>
                      <a:pt x="2104473" y="1344644"/>
                      <a:pt x="2104473" y="1419803"/>
                    </a:cubicBezTo>
                    <a:lnTo>
                      <a:pt x="2104473" y="1443548"/>
                    </a:lnTo>
                    <a:cubicBezTo>
                      <a:pt x="2104473" y="1518707"/>
                      <a:pt x="2165402" y="1579635"/>
                      <a:pt x="2240561" y="1579635"/>
                    </a:cubicBezTo>
                    <a:lnTo>
                      <a:pt x="2430039" y="1579635"/>
                    </a:lnTo>
                    <a:lnTo>
                      <a:pt x="2430039" y="1758296"/>
                    </a:lnTo>
                    <a:cubicBezTo>
                      <a:pt x="2430039" y="1833454"/>
                      <a:pt x="2490968" y="1894383"/>
                      <a:pt x="2566126" y="1894383"/>
                    </a:cubicBezTo>
                    <a:lnTo>
                      <a:pt x="2589871" y="1894383"/>
                    </a:lnTo>
                    <a:cubicBezTo>
                      <a:pt x="2665030" y="1894383"/>
                      <a:pt x="2725959" y="1833454"/>
                      <a:pt x="2725959" y="1758296"/>
                    </a:cubicBezTo>
                    <a:lnTo>
                      <a:pt x="2725959" y="1579635"/>
                    </a:lnTo>
                    <a:lnTo>
                      <a:pt x="2915437" y="1579635"/>
                    </a:lnTo>
                    <a:cubicBezTo>
                      <a:pt x="2990595" y="1579635"/>
                      <a:pt x="3051524" y="1518707"/>
                      <a:pt x="3051524" y="1443548"/>
                    </a:cubicBezTo>
                    <a:lnTo>
                      <a:pt x="3051524" y="1419803"/>
                    </a:lnTo>
                    <a:cubicBezTo>
                      <a:pt x="3051524" y="1344644"/>
                      <a:pt x="2990595" y="1283715"/>
                      <a:pt x="2915437" y="1283715"/>
                    </a:cubicBezTo>
                    <a:lnTo>
                      <a:pt x="2725959" y="1283715"/>
                    </a:lnTo>
                    <a:lnTo>
                      <a:pt x="2725959" y="1083421"/>
                    </a:lnTo>
                    <a:cubicBezTo>
                      <a:pt x="2725959" y="1008262"/>
                      <a:pt x="2665030" y="947333"/>
                      <a:pt x="2589871" y="947333"/>
                    </a:cubicBezTo>
                    <a:close/>
                    <a:moveTo>
                      <a:pt x="2175584" y="448446"/>
                    </a:moveTo>
                    <a:lnTo>
                      <a:pt x="2342436" y="448446"/>
                    </a:lnTo>
                    <a:cubicBezTo>
                      <a:pt x="2365949" y="448446"/>
                      <a:pt x="2385010" y="467507"/>
                      <a:pt x="2385010" y="491020"/>
                    </a:cubicBezTo>
                    <a:lnTo>
                      <a:pt x="2385010" y="513872"/>
                    </a:lnTo>
                    <a:cubicBezTo>
                      <a:pt x="2385010" y="537385"/>
                      <a:pt x="2365949" y="556446"/>
                      <a:pt x="2342436" y="556446"/>
                    </a:cubicBezTo>
                    <a:lnTo>
                      <a:pt x="2175584" y="556446"/>
                    </a:lnTo>
                    <a:cubicBezTo>
                      <a:pt x="2152071" y="556446"/>
                      <a:pt x="2133010" y="537385"/>
                      <a:pt x="2133010" y="513872"/>
                    </a:cubicBezTo>
                    <a:lnTo>
                      <a:pt x="2133010" y="491020"/>
                    </a:lnTo>
                    <a:cubicBezTo>
                      <a:pt x="2133010" y="467507"/>
                      <a:pt x="2152071" y="448446"/>
                      <a:pt x="2175584" y="448446"/>
                    </a:cubicBezTo>
                    <a:close/>
                    <a:moveTo>
                      <a:pt x="1313354" y="439278"/>
                    </a:moveTo>
                    <a:lnTo>
                      <a:pt x="1480043" y="446666"/>
                    </a:lnTo>
                    <a:cubicBezTo>
                      <a:pt x="1503533" y="447707"/>
                      <a:pt x="1521731" y="467594"/>
                      <a:pt x="1520690" y="491084"/>
                    </a:cubicBezTo>
                    <a:lnTo>
                      <a:pt x="1519678" y="513913"/>
                    </a:lnTo>
                    <a:cubicBezTo>
                      <a:pt x="1518636" y="537403"/>
                      <a:pt x="1498750" y="555601"/>
                      <a:pt x="1475260" y="554560"/>
                    </a:cubicBezTo>
                    <a:lnTo>
                      <a:pt x="1308572" y="547172"/>
                    </a:lnTo>
                    <a:cubicBezTo>
                      <a:pt x="1285082" y="546130"/>
                      <a:pt x="1266884" y="526244"/>
                      <a:pt x="1267925" y="502754"/>
                    </a:cubicBezTo>
                    <a:lnTo>
                      <a:pt x="1268937" y="479925"/>
                    </a:lnTo>
                    <a:cubicBezTo>
                      <a:pt x="1269978" y="456435"/>
                      <a:pt x="1289864" y="438236"/>
                      <a:pt x="1313354" y="439278"/>
                    </a:cubicBezTo>
                    <a:close/>
                    <a:moveTo>
                      <a:pt x="1782480" y="391192"/>
                    </a:moveTo>
                    <a:lnTo>
                      <a:pt x="1854488" y="391192"/>
                    </a:lnTo>
                    <a:cubicBezTo>
                      <a:pt x="1947917" y="391192"/>
                      <a:pt x="2023656" y="466931"/>
                      <a:pt x="2023656" y="560360"/>
                    </a:cubicBezTo>
                    <a:lnTo>
                      <a:pt x="2023656" y="721195"/>
                    </a:lnTo>
                    <a:lnTo>
                      <a:pt x="3934890" y="721195"/>
                    </a:lnTo>
                    <a:lnTo>
                      <a:pt x="3934890" y="2109731"/>
                    </a:lnTo>
                    <a:lnTo>
                      <a:pt x="14197" y="2109731"/>
                    </a:lnTo>
                    <a:lnTo>
                      <a:pt x="14197" y="2114574"/>
                    </a:lnTo>
                    <a:lnTo>
                      <a:pt x="0" y="2114574"/>
                    </a:lnTo>
                    <a:lnTo>
                      <a:pt x="0" y="1828455"/>
                    </a:lnTo>
                    <a:cubicBezTo>
                      <a:pt x="0" y="1608528"/>
                      <a:pt x="178286" y="1430242"/>
                      <a:pt x="398213" y="1430242"/>
                    </a:cubicBezTo>
                    <a:lnTo>
                      <a:pt x="519518" y="1430242"/>
                    </a:lnTo>
                    <a:lnTo>
                      <a:pt x="519518" y="977203"/>
                    </a:lnTo>
                    <a:cubicBezTo>
                      <a:pt x="519518" y="876538"/>
                      <a:pt x="601123" y="794933"/>
                      <a:pt x="701788" y="794933"/>
                    </a:cubicBezTo>
                    <a:lnTo>
                      <a:pt x="1349377" y="794933"/>
                    </a:lnTo>
                    <a:lnTo>
                      <a:pt x="1349377" y="721195"/>
                    </a:lnTo>
                    <a:lnTo>
                      <a:pt x="1613312" y="721195"/>
                    </a:lnTo>
                    <a:lnTo>
                      <a:pt x="1613312" y="560360"/>
                    </a:lnTo>
                    <a:cubicBezTo>
                      <a:pt x="1613312" y="466931"/>
                      <a:pt x="1689051" y="391192"/>
                      <a:pt x="1782480" y="391192"/>
                    </a:cubicBezTo>
                    <a:close/>
                    <a:moveTo>
                      <a:pt x="2217013" y="121841"/>
                    </a:moveTo>
                    <a:cubicBezTo>
                      <a:pt x="2228118" y="123263"/>
                      <a:pt x="2238680" y="128922"/>
                      <a:pt x="2246068" y="138480"/>
                    </a:cubicBezTo>
                    <a:lnTo>
                      <a:pt x="2260428" y="157060"/>
                    </a:lnTo>
                    <a:cubicBezTo>
                      <a:pt x="2275203" y="176176"/>
                      <a:pt x="2271684" y="203650"/>
                      <a:pt x="2252568" y="218425"/>
                    </a:cubicBezTo>
                    <a:lnTo>
                      <a:pt x="2122407" y="319028"/>
                    </a:lnTo>
                    <a:cubicBezTo>
                      <a:pt x="2103291" y="333803"/>
                      <a:pt x="2075817" y="330283"/>
                      <a:pt x="2061042" y="311168"/>
                    </a:cubicBezTo>
                    <a:lnTo>
                      <a:pt x="2046682" y="292588"/>
                    </a:lnTo>
                    <a:cubicBezTo>
                      <a:pt x="2031907" y="273472"/>
                      <a:pt x="2035426" y="245997"/>
                      <a:pt x="2054542" y="231223"/>
                    </a:cubicBezTo>
                    <a:lnTo>
                      <a:pt x="2184703" y="130620"/>
                    </a:lnTo>
                    <a:cubicBezTo>
                      <a:pt x="2194261" y="123232"/>
                      <a:pt x="2205908" y="120418"/>
                      <a:pt x="2217013" y="121841"/>
                    </a:cubicBezTo>
                    <a:close/>
                    <a:moveTo>
                      <a:pt x="1478016" y="112448"/>
                    </a:moveTo>
                    <a:cubicBezTo>
                      <a:pt x="1488894" y="113071"/>
                      <a:pt x="1499534" y="117844"/>
                      <a:pt x="1507358" y="126619"/>
                    </a:cubicBezTo>
                    <a:lnTo>
                      <a:pt x="1618401" y="251155"/>
                    </a:lnTo>
                    <a:cubicBezTo>
                      <a:pt x="1634050" y="268704"/>
                      <a:pt x="1632508" y="295617"/>
                      <a:pt x="1614958" y="311265"/>
                    </a:cubicBezTo>
                    <a:lnTo>
                      <a:pt x="1597902" y="326473"/>
                    </a:lnTo>
                    <a:cubicBezTo>
                      <a:pt x="1580352" y="342122"/>
                      <a:pt x="1553440" y="340580"/>
                      <a:pt x="1537792" y="323030"/>
                    </a:cubicBezTo>
                    <a:lnTo>
                      <a:pt x="1426749" y="198495"/>
                    </a:lnTo>
                    <a:cubicBezTo>
                      <a:pt x="1411101" y="180945"/>
                      <a:pt x="1412642" y="154033"/>
                      <a:pt x="1430192" y="138385"/>
                    </a:cubicBezTo>
                    <a:lnTo>
                      <a:pt x="1447248" y="123176"/>
                    </a:lnTo>
                    <a:cubicBezTo>
                      <a:pt x="1456023" y="115352"/>
                      <a:pt x="1467139" y="111825"/>
                      <a:pt x="1478016" y="112448"/>
                    </a:cubicBezTo>
                    <a:close/>
                    <a:moveTo>
                      <a:pt x="1837237" y="58"/>
                    </a:moveTo>
                    <a:lnTo>
                      <a:pt x="1861379" y="1283"/>
                    </a:lnTo>
                    <a:cubicBezTo>
                      <a:pt x="1886217" y="2543"/>
                      <a:pt x="1905332" y="23700"/>
                      <a:pt x="1904072" y="48538"/>
                    </a:cubicBezTo>
                    <a:lnTo>
                      <a:pt x="1895868" y="210266"/>
                    </a:lnTo>
                    <a:cubicBezTo>
                      <a:pt x="1894608" y="235105"/>
                      <a:pt x="1873451" y="254219"/>
                      <a:pt x="1848613" y="252959"/>
                    </a:cubicBezTo>
                    <a:lnTo>
                      <a:pt x="1824471" y="251735"/>
                    </a:lnTo>
                    <a:cubicBezTo>
                      <a:pt x="1799633" y="250475"/>
                      <a:pt x="1780518" y="229317"/>
                      <a:pt x="1781778" y="204479"/>
                    </a:cubicBezTo>
                    <a:lnTo>
                      <a:pt x="1789981" y="42751"/>
                    </a:lnTo>
                    <a:cubicBezTo>
                      <a:pt x="1791241" y="17913"/>
                      <a:pt x="1812399" y="-1201"/>
                      <a:pt x="1837237" y="5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0" name="Parallelogram 8">
                <a:extLst>
                  <a:ext uri="{FF2B5EF4-FFF2-40B4-BE49-F238E27FC236}">
                    <a16:creationId xmlns:a16="http://schemas.microsoft.com/office/drawing/2014/main" id="{29C7349D-3DF5-4396-8A71-A073040AAEED}"/>
                  </a:ext>
                </a:extLst>
              </p:cNvPr>
              <p:cNvSpPr/>
              <p:nvPr/>
            </p:nvSpPr>
            <p:spPr>
              <a:xfrm>
                <a:off x="4863131" y="1826407"/>
                <a:ext cx="330566" cy="201637"/>
              </a:xfrm>
              <a:custGeom>
                <a:avLst/>
                <a:gdLst/>
                <a:ahLst/>
                <a:cxnLst/>
                <a:rect l="l" t="t" r="r" b="b"/>
                <a:pathLst>
                  <a:path w="3990895" h="3087182">
                    <a:moveTo>
                      <a:pt x="1740403" y="2573711"/>
                    </a:moveTo>
                    <a:cubicBezTo>
                      <a:pt x="1526257" y="2580937"/>
                      <a:pt x="1290256" y="2583516"/>
                      <a:pt x="1065139" y="2579843"/>
                    </a:cubicBezTo>
                    <a:lnTo>
                      <a:pt x="1065139" y="2871158"/>
                    </a:lnTo>
                    <a:lnTo>
                      <a:pt x="1740403" y="2871158"/>
                    </a:lnTo>
                    <a:close/>
                    <a:moveTo>
                      <a:pt x="3583963" y="1148535"/>
                    </a:moveTo>
                    <a:cubicBezTo>
                      <a:pt x="3442121" y="1148535"/>
                      <a:pt x="3324432" y="1262284"/>
                      <a:pt x="3303071" y="1411513"/>
                    </a:cubicBezTo>
                    <a:lnTo>
                      <a:pt x="3604802" y="1436594"/>
                    </a:lnTo>
                    <a:cubicBezTo>
                      <a:pt x="3607651" y="1483680"/>
                      <a:pt x="3627953" y="1483631"/>
                      <a:pt x="3630802" y="1530717"/>
                    </a:cubicBezTo>
                    <a:lnTo>
                      <a:pt x="3339635" y="1623071"/>
                    </a:lnTo>
                    <a:cubicBezTo>
                      <a:pt x="3388511" y="1715368"/>
                      <a:pt x="3479714" y="1776813"/>
                      <a:pt x="3583963" y="1776813"/>
                    </a:cubicBezTo>
                    <a:cubicBezTo>
                      <a:pt x="3741685" y="1776813"/>
                      <a:pt x="3869544" y="1636168"/>
                      <a:pt x="3869544" y="1462674"/>
                    </a:cubicBezTo>
                    <a:cubicBezTo>
                      <a:pt x="3869544" y="1289180"/>
                      <a:pt x="3741685" y="1148535"/>
                      <a:pt x="3583963" y="1148535"/>
                    </a:cubicBezTo>
                    <a:close/>
                    <a:moveTo>
                      <a:pt x="1942038" y="765538"/>
                    </a:moveTo>
                    <a:cubicBezTo>
                      <a:pt x="1858825" y="765538"/>
                      <a:pt x="1791368" y="832995"/>
                      <a:pt x="1791368" y="916208"/>
                    </a:cubicBezTo>
                    <a:lnTo>
                      <a:pt x="1791368" y="1175206"/>
                    </a:lnTo>
                    <a:lnTo>
                      <a:pt x="1596655" y="1175206"/>
                    </a:lnTo>
                    <a:cubicBezTo>
                      <a:pt x="1505121" y="1175206"/>
                      <a:pt x="1430918" y="1249409"/>
                      <a:pt x="1430918" y="1340943"/>
                    </a:cubicBezTo>
                    <a:lnTo>
                      <a:pt x="1430918" y="1369861"/>
                    </a:lnTo>
                    <a:cubicBezTo>
                      <a:pt x="1430918" y="1461395"/>
                      <a:pt x="1505121" y="1535598"/>
                      <a:pt x="1596655" y="1535598"/>
                    </a:cubicBezTo>
                    <a:lnTo>
                      <a:pt x="1791368" y="1535598"/>
                    </a:lnTo>
                    <a:lnTo>
                      <a:pt x="1791368" y="1768249"/>
                    </a:lnTo>
                    <a:cubicBezTo>
                      <a:pt x="1791368" y="1851462"/>
                      <a:pt x="1858825" y="1918919"/>
                      <a:pt x="1942038" y="1918919"/>
                    </a:cubicBezTo>
                    <a:lnTo>
                      <a:pt x="1968327" y="1918919"/>
                    </a:lnTo>
                    <a:cubicBezTo>
                      <a:pt x="2051540" y="1918919"/>
                      <a:pt x="2118997" y="1851462"/>
                      <a:pt x="2118997" y="1768249"/>
                    </a:cubicBezTo>
                    <a:lnTo>
                      <a:pt x="2118997" y="1535598"/>
                    </a:lnTo>
                    <a:lnTo>
                      <a:pt x="2313709" y="1535598"/>
                    </a:lnTo>
                    <a:cubicBezTo>
                      <a:pt x="2377432" y="1535598"/>
                      <a:pt x="2432756" y="1499636"/>
                      <a:pt x="2458635" y="1445923"/>
                    </a:cubicBezTo>
                    <a:lnTo>
                      <a:pt x="2460889" y="1424521"/>
                    </a:lnTo>
                    <a:lnTo>
                      <a:pt x="2465213" y="1420689"/>
                    </a:lnTo>
                    <a:lnTo>
                      <a:pt x="2471533" y="1306607"/>
                    </a:lnTo>
                    <a:cubicBezTo>
                      <a:pt x="2459663" y="1231205"/>
                      <a:pt x="2393226" y="1175206"/>
                      <a:pt x="2313709" y="1175206"/>
                    </a:cubicBezTo>
                    <a:lnTo>
                      <a:pt x="2118997" y="1175206"/>
                    </a:lnTo>
                    <a:lnTo>
                      <a:pt x="2118997" y="916208"/>
                    </a:lnTo>
                    <a:cubicBezTo>
                      <a:pt x="2118997" y="832995"/>
                      <a:pt x="2051540" y="765538"/>
                      <a:pt x="1968327" y="765538"/>
                    </a:cubicBezTo>
                    <a:close/>
                    <a:moveTo>
                      <a:pt x="1226605" y="630723"/>
                    </a:moveTo>
                    <a:cubicBezTo>
                      <a:pt x="838390" y="598973"/>
                      <a:pt x="590161" y="1384786"/>
                      <a:pt x="585832" y="1535598"/>
                    </a:cubicBezTo>
                    <a:lnTo>
                      <a:pt x="1226028" y="1522898"/>
                    </a:lnTo>
                    <a:cubicBezTo>
                      <a:pt x="1226221" y="1225506"/>
                      <a:pt x="1226412" y="928115"/>
                      <a:pt x="1226605" y="630723"/>
                    </a:cubicBezTo>
                    <a:close/>
                    <a:moveTo>
                      <a:pt x="1740403" y="0"/>
                    </a:moveTo>
                    <a:lnTo>
                      <a:pt x="1871327" y="0"/>
                    </a:lnTo>
                    <a:lnTo>
                      <a:pt x="1871327" y="90089"/>
                    </a:lnTo>
                    <a:lnTo>
                      <a:pt x="3425865" y="90089"/>
                    </a:lnTo>
                    <a:lnTo>
                      <a:pt x="3425865" y="270089"/>
                    </a:lnTo>
                    <a:lnTo>
                      <a:pt x="1871327" y="270089"/>
                    </a:lnTo>
                    <a:lnTo>
                      <a:pt x="1871327" y="427547"/>
                    </a:lnTo>
                    <a:cubicBezTo>
                      <a:pt x="2156809" y="438659"/>
                      <a:pt x="2415168" y="481953"/>
                      <a:pt x="2487431" y="551123"/>
                    </a:cubicBezTo>
                    <a:cubicBezTo>
                      <a:pt x="2638328" y="637553"/>
                      <a:pt x="2742817" y="987481"/>
                      <a:pt x="2780551" y="1368079"/>
                    </a:cubicBezTo>
                    <a:lnTo>
                      <a:pt x="3165273" y="1400059"/>
                    </a:lnTo>
                    <a:cubicBezTo>
                      <a:pt x="3190861" y="1176596"/>
                      <a:pt x="3364791" y="1004519"/>
                      <a:pt x="3575259" y="1004519"/>
                    </a:cubicBezTo>
                    <a:cubicBezTo>
                      <a:pt x="3804809" y="1004519"/>
                      <a:pt x="3990895" y="1209214"/>
                      <a:pt x="3990895" y="1461719"/>
                    </a:cubicBezTo>
                    <a:cubicBezTo>
                      <a:pt x="3990895" y="1714224"/>
                      <a:pt x="3804809" y="1918919"/>
                      <a:pt x="3575259" y="1918919"/>
                    </a:cubicBezTo>
                    <a:cubicBezTo>
                      <a:pt x="3412624" y="1918919"/>
                      <a:pt x="3271807" y="1816170"/>
                      <a:pt x="3205139" y="1665732"/>
                    </a:cubicBezTo>
                    <a:lnTo>
                      <a:pt x="2796520" y="1795340"/>
                    </a:lnTo>
                    <a:cubicBezTo>
                      <a:pt x="2783205" y="2186453"/>
                      <a:pt x="2688635" y="2514652"/>
                      <a:pt x="2490527" y="2506536"/>
                    </a:cubicBezTo>
                    <a:cubicBezTo>
                      <a:pt x="2438297" y="2531587"/>
                      <a:pt x="2205857" y="2554006"/>
                      <a:pt x="1904505" y="2567479"/>
                    </a:cubicBezTo>
                    <a:lnTo>
                      <a:pt x="1904505" y="2871158"/>
                    </a:lnTo>
                    <a:lnTo>
                      <a:pt x="2689643" y="2871158"/>
                    </a:lnTo>
                    <a:cubicBezTo>
                      <a:pt x="2749296" y="2871158"/>
                      <a:pt x="2797655" y="2919517"/>
                      <a:pt x="2797655" y="2979170"/>
                    </a:cubicBezTo>
                    <a:cubicBezTo>
                      <a:pt x="2797655" y="3038823"/>
                      <a:pt x="2749296" y="3087182"/>
                      <a:pt x="2689643" y="3087182"/>
                    </a:cubicBezTo>
                    <a:lnTo>
                      <a:pt x="457395" y="3087182"/>
                    </a:lnTo>
                    <a:lnTo>
                      <a:pt x="430555" y="3081994"/>
                    </a:lnTo>
                    <a:lnTo>
                      <a:pt x="427761" y="3087182"/>
                    </a:lnTo>
                    <a:lnTo>
                      <a:pt x="366119" y="3053981"/>
                    </a:lnTo>
                    <a:cubicBezTo>
                      <a:pt x="365594" y="3054050"/>
                      <a:pt x="365174" y="3053869"/>
                      <a:pt x="364754" y="3053685"/>
                    </a:cubicBezTo>
                    <a:lnTo>
                      <a:pt x="64754" y="2922467"/>
                    </a:lnTo>
                    <a:cubicBezTo>
                      <a:pt x="10101" y="2898562"/>
                      <a:pt x="-14826" y="2834876"/>
                      <a:pt x="9079" y="2780223"/>
                    </a:cubicBezTo>
                    <a:cubicBezTo>
                      <a:pt x="27008" y="2739232"/>
                      <a:pt x="67313" y="2714963"/>
                      <a:pt x="109402" y="2715476"/>
                    </a:cubicBezTo>
                    <a:cubicBezTo>
                      <a:pt x="123432" y="2715647"/>
                      <a:pt x="137660" y="2718571"/>
                      <a:pt x="151323" y="2724547"/>
                    </a:cubicBezTo>
                    <a:lnTo>
                      <a:pt x="439379" y="2850541"/>
                    </a:lnTo>
                    <a:lnTo>
                      <a:pt x="493513" y="2871158"/>
                    </a:lnTo>
                    <a:lnTo>
                      <a:pt x="921139" y="2871158"/>
                    </a:lnTo>
                    <a:lnTo>
                      <a:pt x="921139" y="2576699"/>
                    </a:lnTo>
                    <a:lnTo>
                      <a:pt x="936415" y="2576699"/>
                    </a:lnTo>
                    <a:cubicBezTo>
                      <a:pt x="497926" y="2565212"/>
                      <a:pt x="127915" y="2527380"/>
                      <a:pt x="86500" y="2449386"/>
                    </a:cubicBezTo>
                    <a:cubicBezTo>
                      <a:pt x="-44935" y="2322713"/>
                      <a:pt x="-80455" y="1751442"/>
                      <a:pt x="377076" y="1584573"/>
                    </a:cubicBezTo>
                    <a:cubicBezTo>
                      <a:pt x="427628" y="1274829"/>
                      <a:pt x="742960" y="651754"/>
                      <a:pt x="991911" y="524245"/>
                    </a:cubicBezTo>
                    <a:cubicBezTo>
                      <a:pt x="1112248" y="450334"/>
                      <a:pt x="1428043" y="418134"/>
                      <a:pt x="1740403" y="422848"/>
                    </a:cubicBezTo>
                    <a:lnTo>
                      <a:pt x="1740403" y="270089"/>
                    </a:lnTo>
                    <a:lnTo>
                      <a:pt x="185865" y="270089"/>
                    </a:lnTo>
                    <a:lnTo>
                      <a:pt x="185865" y="90089"/>
                    </a:lnTo>
                    <a:lnTo>
                      <a:pt x="1740403" y="900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7CDDD1EB-FF7C-45FB-94B8-81D15122F0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 rot="21253676">
                <a:off x="3149259" y="539297"/>
                <a:ext cx="226547" cy="281295"/>
              </a:xfrm>
              <a:custGeom>
                <a:avLst/>
                <a:gdLst>
                  <a:gd name="T0" fmla="*/ 284 w 1949"/>
                  <a:gd name="T1" fmla="*/ 218 h 2420"/>
                  <a:gd name="T2" fmla="*/ 313 w 1949"/>
                  <a:gd name="T3" fmla="*/ 242 h 2420"/>
                  <a:gd name="T4" fmla="*/ 313 w 1949"/>
                  <a:gd name="T5" fmla="*/ 258 h 2420"/>
                  <a:gd name="T6" fmla="*/ 171 w 1949"/>
                  <a:gd name="T7" fmla="*/ 423 h 2420"/>
                  <a:gd name="T8" fmla="*/ 362 w 1949"/>
                  <a:gd name="T9" fmla="*/ 309 h 2420"/>
                  <a:gd name="T10" fmla="*/ 398 w 1949"/>
                  <a:gd name="T11" fmla="*/ 349 h 2420"/>
                  <a:gd name="T12" fmla="*/ 286 w 1949"/>
                  <a:gd name="T13" fmla="*/ 469 h 2420"/>
                  <a:gd name="T14" fmla="*/ 262 w 1949"/>
                  <a:gd name="T15" fmla="*/ 531 h 2420"/>
                  <a:gd name="T16" fmla="*/ 273 w 1949"/>
                  <a:gd name="T17" fmla="*/ 532 h 2420"/>
                  <a:gd name="T18" fmla="*/ 482 w 1949"/>
                  <a:gd name="T19" fmla="*/ 438 h 2420"/>
                  <a:gd name="T20" fmla="*/ 337 w 1949"/>
                  <a:gd name="T21" fmla="*/ 616 h 2420"/>
                  <a:gd name="T22" fmla="*/ 351 w 1949"/>
                  <a:gd name="T23" fmla="*/ 629 h 2420"/>
                  <a:gd name="T24" fmla="*/ 449 w 1949"/>
                  <a:gd name="T25" fmla="*/ 560 h 2420"/>
                  <a:gd name="T26" fmla="*/ 533 w 1949"/>
                  <a:gd name="T27" fmla="*/ 516 h 2420"/>
                  <a:gd name="T28" fmla="*/ 546 w 1949"/>
                  <a:gd name="T29" fmla="*/ 565 h 2420"/>
                  <a:gd name="T30" fmla="*/ 469 w 1949"/>
                  <a:gd name="T31" fmla="*/ 642 h 2420"/>
                  <a:gd name="T32" fmla="*/ 422 w 1949"/>
                  <a:gd name="T33" fmla="*/ 712 h 2420"/>
                  <a:gd name="T34" fmla="*/ 606 w 1949"/>
                  <a:gd name="T35" fmla="*/ 598 h 2420"/>
                  <a:gd name="T36" fmla="*/ 626 w 1949"/>
                  <a:gd name="T37" fmla="*/ 598 h 2420"/>
                  <a:gd name="T38" fmla="*/ 646 w 1949"/>
                  <a:gd name="T39" fmla="*/ 614 h 2420"/>
                  <a:gd name="T40" fmla="*/ 653 w 1949"/>
                  <a:gd name="T41" fmla="*/ 638 h 2420"/>
                  <a:gd name="T42" fmla="*/ 609 w 1949"/>
                  <a:gd name="T43" fmla="*/ 702 h 2420"/>
                  <a:gd name="T44" fmla="*/ 506 w 1949"/>
                  <a:gd name="T45" fmla="*/ 791 h 2420"/>
                  <a:gd name="T46" fmla="*/ 633 w 1949"/>
                  <a:gd name="T47" fmla="*/ 872 h 2420"/>
                  <a:gd name="T48" fmla="*/ 1162 w 1949"/>
                  <a:gd name="T49" fmla="*/ 1307 h 2420"/>
                  <a:gd name="T50" fmla="*/ 1709 w 1949"/>
                  <a:gd name="T51" fmla="*/ 1996 h 2420"/>
                  <a:gd name="T52" fmla="*/ 1944 w 1949"/>
                  <a:gd name="T53" fmla="*/ 2387 h 2420"/>
                  <a:gd name="T54" fmla="*/ 1884 w 1949"/>
                  <a:gd name="T55" fmla="*/ 2420 h 2420"/>
                  <a:gd name="T56" fmla="*/ 1515 w 1949"/>
                  <a:gd name="T57" fmla="*/ 1932 h 2420"/>
                  <a:gd name="T58" fmla="*/ 1037 w 1949"/>
                  <a:gd name="T59" fmla="*/ 1343 h 2420"/>
                  <a:gd name="T60" fmla="*/ 617 w 1949"/>
                  <a:gd name="T61" fmla="*/ 1000 h 2420"/>
                  <a:gd name="T62" fmla="*/ 391 w 1949"/>
                  <a:gd name="T63" fmla="*/ 863 h 2420"/>
                  <a:gd name="T64" fmla="*/ 257 w 1949"/>
                  <a:gd name="T65" fmla="*/ 707 h 2420"/>
                  <a:gd name="T66" fmla="*/ 118 w 1949"/>
                  <a:gd name="T67" fmla="*/ 552 h 2420"/>
                  <a:gd name="T68" fmla="*/ 20 w 1949"/>
                  <a:gd name="T69" fmla="*/ 447 h 2420"/>
                  <a:gd name="T70" fmla="*/ 7 w 1949"/>
                  <a:gd name="T71" fmla="*/ 371 h 2420"/>
                  <a:gd name="T72" fmla="*/ 75 w 1949"/>
                  <a:gd name="T73" fmla="*/ 327 h 2420"/>
                  <a:gd name="T74" fmla="*/ 115 w 1949"/>
                  <a:gd name="T75" fmla="*/ 338 h 2420"/>
                  <a:gd name="T76" fmla="*/ 555 w 1949"/>
                  <a:gd name="T77" fmla="*/ 3 h 2420"/>
                  <a:gd name="T78" fmla="*/ 529 w 1949"/>
                  <a:gd name="T79" fmla="*/ 36 h 2420"/>
                  <a:gd name="T80" fmla="*/ 560 w 1949"/>
                  <a:gd name="T81" fmla="*/ 132 h 2420"/>
                  <a:gd name="T82" fmla="*/ 660 w 1949"/>
                  <a:gd name="T83" fmla="*/ 220 h 2420"/>
                  <a:gd name="T84" fmla="*/ 780 w 1949"/>
                  <a:gd name="T85" fmla="*/ 300 h 2420"/>
                  <a:gd name="T86" fmla="*/ 855 w 1949"/>
                  <a:gd name="T87" fmla="*/ 411 h 2420"/>
                  <a:gd name="T88" fmla="*/ 822 w 1949"/>
                  <a:gd name="T89" fmla="*/ 540 h 2420"/>
                  <a:gd name="T90" fmla="*/ 709 w 1949"/>
                  <a:gd name="T91" fmla="*/ 560 h 2420"/>
                  <a:gd name="T92" fmla="*/ 597 w 1949"/>
                  <a:gd name="T93" fmla="*/ 483 h 2420"/>
                  <a:gd name="T94" fmla="*/ 462 w 1949"/>
                  <a:gd name="T95" fmla="*/ 349 h 2420"/>
                  <a:gd name="T96" fmla="*/ 360 w 1949"/>
                  <a:gd name="T97" fmla="*/ 194 h 2420"/>
                  <a:gd name="T98" fmla="*/ 358 w 1949"/>
                  <a:gd name="T99" fmla="*/ 87 h 2420"/>
                  <a:gd name="T100" fmla="*/ 427 w 1949"/>
                  <a:gd name="T101" fmla="*/ 14 h 2420"/>
                  <a:gd name="T102" fmla="*/ 533 w 1949"/>
                  <a:gd name="T103" fmla="*/ 0 h 24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1949" h="2420">
                    <a:moveTo>
                      <a:pt x="262" y="214"/>
                    </a:moveTo>
                    <a:lnTo>
                      <a:pt x="267" y="214"/>
                    </a:lnTo>
                    <a:lnTo>
                      <a:pt x="277" y="216"/>
                    </a:lnTo>
                    <a:lnTo>
                      <a:pt x="284" y="218"/>
                    </a:lnTo>
                    <a:lnTo>
                      <a:pt x="289" y="218"/>
                    </a:lnTo>
                    <a:lnTo>
                      <a:pt x="302" y="225"/>
                    </a:lnTo>
                    <a:lnTo>
                      <a:pt x="309" y="234"/>
                    </a:lnTo>
                    <a:lnTo>
                      <a:pt x="313" y="242"/>
                    </a:lnTo>
                    <a:lnTo>
                      <a:pt x="315" y="247"/>
                    </a:lnTo>
                    <a:lnTo>
                      <a:pt x="315" y="251"/>
                    </a:lnTo>
                    <a:lnTo>
                      <a:pt x="315" y="252"/>
                    </a:lnTo>
                    <a:lnTo>
                      <a:pt x="313" y="258"/>
                    </a:lnTo>
                    <a:lnTo>
                      <a:pt x="311" y="263"/>
                    </a:lnTo>
                    <a:lnTo>
                      <a:pt x="309" y="271"/>
                    </a:lnTo>
                    <a:lnTo>
                      <a:pt x="166" y="405"/>
                    </a:lnTo>
                    <a:lnTo>
                      <a:pt x="171" y="423"/>
                    </a:lnTo>
                    <a:lnTo>
                      <a:pt x="180" y="434"/>
                    </a:lnTo>
                    <a:lnTo>
                      <a:pt x="198" y="438"/>
                    </a:lnTo>
                    <a:lnTo>
                      <a:pt x="349" y="311"/>
                    </a:lnTo>
                    <a:lnTo>
                      <a:pt x="362" y="309"/>
                    </a:lnTo>
                    <a:lnTo>
                      <a:pt x="375" y="314"/>
                    </a:lnTo>
                    <a:lnTo>
                      <a:pt x="386" y="322"/>
                    </a:lnTo>
                    <a:lnTo>
                      <a:pt x="395" y="336"/>
                    </a:lnTo>
                    <a:lnTo>
                      <a:pt x="398" y="349"/>
                    </a:lnTo>
                    <a:lnTo>
                      <a:pt x="398" y="362"/>
                    </a:lnTo>
                    <a:lnTo>
                      <a:pt x="362" y="400"/>
                    </a:lnTo>
                    <a:lnTo>
                      <a:pt x="324" y="434"/>
                    </a:lnTo>
                    <a:lnTo>
                      <a:pt x="286" y="469"/>
                    </a:lnTo>
                    <a:lnTo>
                      <a:pt x="249" y="507"/>
                    </a:lnTo>
                    <a:lnTo>
                      <a:pt x="255" y="525"/>
                    </a:lnTo>
                    <a:lnTo>
                      <a:pt x="258" y="529"/>
                    </a:lnTo>
                    <a:lnTo>
                      <a:pt x="262" y="531"/>
                    </a:lnTo>
                    <a:lnTo>
                      <a:pt x="264" y="532"/>
                    </a:lnTo>
                    <a:lnTo>
                      <a:pt x="267" y="534"/>
                    </a:lnTo>
                    <a:lnTo>
                      <a:pt x="269" y="534"/>
                    </a:lnTo>
                    <a:lnTo>
                      <a:pt x="273" y="532"/>
                    </a:lnTo>
                    <a:lnTo>
                      <a:pt x="278" y="531"/>
                    </a:lnTo>
                    <a:lnTo>
                      <a:pt x="438" y="405"/>
                    </a:lnTo>
                    <a:lnTo>
                      <a:pt x="469" y="418"/>
                    </a:lnTo>
                    <a:lnTo>
                      <a:pt x="482" y="438"/>
                    </a:lnTo>
                    <a:lnTo>
                      <a:pt x="482" y="465"/>
                    </a:lnTo>
                    <a:lnTo>
                      <a:pt x="335" y="602"/>
                    </a:lnTo>
                    <a:lnTo>
                      <a:pt x="335" y="611"/>
                    </a:lnTo>
                    <a:lnTo>
                      <a:pt x="337" y="616"/>
                    </a:lnTo>
                    <a:lnTo>
                      <a:pt x="338" y="622"/>
                    </a:lnTo>
                    <a:lnTo>
                      <a:pt x="342" y="623"/>
                    </a:lnTo>
                    <a:lnTo>
                      <a:pt x="347" y="625"/>
                    </a:lnTo>
                    <a:lnTo>
                      <a:pt x="351" y="629"/>
                    </a:lnTo>
                    <a:lnTo>
                      <a:pt x="358" y="631"/>
                    </a:lnTo>
                    <a:lnTo>
                      <a:pt x="387" y="612"/>
                    </a:lnTo>
                    <a:lnTo>
                      <a:pt x="417" y="587"/>
                    </a:lnTo>
                    <a:lnTo>
                      <a:pt x="449" y="560"/>
                    </a:lnTo>
                    <a:lnTo>
                      <a:pt x="480" y="532"/>
                    </a:lnTo>
                    <a:lnTo>
                      <a:pt x="515" y="511"/>
                    </a:lnTo>
                    <a:lnTo>
                      <a:pt x="524" y="512"/>
                    </a:lnTo>
                    <a:lnTo>
                      <a:pt x="533" y="516"/>
                    </a:lnTo>
                    <a:lnTo>
                      <a:pt x="542" y="522"/>
                    </a:lnTo>
                    <a:lnTo>
                      <a:pt x="549" y="534"/>
                    </a:lnTo>
                    <a:lnTo>
                      <a:pt x="553" y="549"/>
                    </a:lnTo>
                    <a:lnTo>
                      <a:pt x="546" y="565"/>
                    </a:lnTo>
                    <a:lnTo>
                      <a:pt x="531" y="583"/>
                    </a:lnTo>
                    <a:lnTo>
                      <a:pt x="513" y="602"/>
                    </a:lnTo>
                    <a:lnTo>
                      <a:pt x="491" y="622"/>
                    </a:lnTo>
                    <a:lnTo>
                      <a:pt x="469" y="642"/>
                    </a:lnTo>
                    <a:lnTo>
                      <a:pt x="447" y="660"/>
                    </a:lnTo>
                    <a:lnTo>
                      <a:pt x="429" y="680"/>
                    </a:lnTo>
                    <a:lnTo>
                      <a:pt x="418" y="698"/>
                    </a:lnTo>
                    <a:lnTo>
                      <a:pt x="422" y="712"/>
                    </a:lnTo>
                    <a:lnTo>
                      <a:pt x="427" y="722"/>
                    </a:lnTo>
                    <a:lnTo>
                      <a:pt x="437" y="727"/>
                    </a:lnTo>
                    <a:lnTo>
                      <a:pt x="449" y="727"/>
                    </a:lnTo>
                    <a:lnTo>
                      <a:pt x="606" y="598"/>
                    </a:lnTo>
                    <a:lnTo>
                      <a:pt x="611" y="598"/>
                    </a:lnTo>
                    <a:lnTo>
                      <a:pt x="617" y="598"/>
                    </a:lnTo>
                    <a:lnTo>
                      <a:pt x="622" y="598"/>
                    </a:lnTo>
                    <a:lnTo>
                      <a:pt x="626" y="598"/>
                    </a:lnTo>
                    <a:lnTo>
                      <a:pt x="633" y="602"/>
                    </a:lnTo>
                    <a:lnTo>
                      <a:pt x="638" y="605"/>
                    </a:lnTo>
                    <a:lnTo>
                      <a:pt x="642" y="609"/>
                    </a:lnTo>
                    <a:lnTo>
                      <a:pt x="646" y="614"/>
                    </a:lnTo>
                    <a:lnTo>
                      <a:pt x="649" y="620"/>
                    </a:lnTo>
                    <a:lnTo>
                      <a:pt x="655" y="625"/>
                    </a:lnTo>
                    <a:lnTo>
                      <a:pt x="653" y="631"/>
                    </a:lnTo>
                    <a:lnTo>
                      <a:pt x="653" y="638"/>
                    </a:lnTo>
                    <a:lnTo>
                      <a:pt x="651" y="645"/>
                    </a:lnTo>
                    <a:lnTo>
                      <a:pt x="649" y="651"/>
                    </a:lnTo>
                    <a:lnTo>
                      <a:pt x="633" y="678"/>
                    </a:lnTo>
                    <a:lnTo>
                      <a:pt x="609" y="702"/>
                    </a:lnTo>
                    <a:lnTo>
                      <a:pt x="582" y="723"/>
                    </a:lnTo>
                    <a:lnTo>
                      <a:pt x="555" y="743"/>
                    </a:lnTo>
                    <a:lnTo>
                      <a:pt x="527" y="765"/>
                    </a:lnTo>
                    <a:lnTo>
                      <a:pt x="506" y="791"/>
                    </a:lnTo>
                    <a:lnTo>
                      <a:pt x="506" y="803"/>
                    </a:lnTo>
                    <a:lnTo>
                      <a:pt x="511" y="814"/>
                    </a:lnTo>
                    <a:lnTo>
                      <a:pt x="522" y="822"/>
                    </a:lnTo>
                    <a:lnTo>
                      <a:pt x="633" y="872"/>
                    </a:lnTo>
                    <a:lnTo>
                      <a:pt x="746" y="927"/>
                    </a:lnTo>
                    <a:lnTo>
                      <a:pt x="862" y="987"/>
                    </a:lnTo>
                    <a:lnTo>
                      <a:pt x="1013" y="1143"/>
                    </a:lnTo>
                    <a:lnTo>
                      <a:pt x="1162" y="1307"/>
                    </a:lnTo>
                    <a:lnTo>
                      <a:pt x="1306" y="1476"/>
                    </a:lnTo>
                    <a:lnTo>
                      <a:pt x="1446" y="1649"/>
                    </a:lnTo>
                    <a:lnTo>
                      <a:pt x="1580" y="1823"/>
                    </a:lnTo>
                    <a:lnTo>
                      <a:pt x="1709" y="1996"/>
                    </a:lnTo>
                    <a:lnTo>
                      <a:pt x="1833" y="2169"/>
                    </a:lnTo>
                    <a:lnTo>
                      <a:pt x="1949" y="2338"/>
                    </a:lnTo>
                    <a:lnTo>
                      <a:pt x="1949" y="2367"/>
                    </a:lnTo>
                    <a:lnTo>
                      <a:pt x="1944" y="2387"/>
                    </a:lnTo>
                    <a:lnTo>
                      <a:pt x="1931" y="2403"/>
                    </a:lnTo>
                    <a:lnTo>
                      <a:pt x="1915" y="2414"/>
                    </a:lnTo>
                    <a:lnTo>
                      <a:pt x="1898" y="2420"/>
                    </a:lnTo>
                    <a:lnTo>
                      <a:pt x="1884" y="2420"/>
                    </a:lnTo>
                    <a:lnTo>
                      <a:pt x="1866" y="2418"/>
                    </a:lnTo>
                    <a:lnTo>
                      <a:pt x="1747" y="2252"/>
                    </a:lnTo>
                    <a:lnTo>
                      <a:pt x="1629" y="2091"/>
                    </a:lnTo>
                    <a:lnTo>
                      <a:pt x="1515" y="1932"/>
                    </a:lnTo>
                    <a:lnTo>
                      <a:pt x="1398" y="1778"/>
                    </a:lnTo>
                    <a:lnTo>
                      <a:pt x="1280" y="1629"/>
                    </a:lnTo>
                    <a:lnTo>
                      <a:pt x="1160" y="1483"/>
                    </a:lnTo>
                    <a:lnTo>
                      <a:pt x="1037" y="1343"/>
                    </a:lnTo>
                    <a:lnTo>
                      <a:pt x="906" y="1207"/>
                    </a:lnTo>
                    <a:lnTo>
                      <a:pt x="769" y="1078"/>
                    </a:lnTo>
                    <a:lnTo>
                      <a:pt x="693" y="1038"/>
                    </a:lnTo>
                    <a:lnTo>
                      <a:pt x="617" y="1000"/>
                    </a:lnTo>
                    <a:lnTo>
                      <a:pt x="535" y="963"/>
                    </a:lnTo>
                    <a:lnTo>
                      <a:pt x="446" y="927"/>
                    </a:lnTo>
                    <a:lnTo>
                      <a:pt x="420" y="896"/>
                    </a:lnTo>
                    <a:lnTo>
                      <a:pt x="391" y="863"/>
                    </a:lnTo>
                    <a:lnTo>
                      <a:pt x="360" y="827"/>
                    </a:lnTo>
                    <a:lnTo>
                      <a:pt x="327" y="789"/>
                    </a:lnTo>
                    <a:lnTo>
                      <a:pt x="291" y="749"/>
                    </a:lnTo>
                    <a:lnTo>
                      <a:pt x="257" y="707"/>
                    </a:lnTo>
                    <a:lnTo>
                      <a:pt x="220" y="667"/>
                    </a:lnTo>
                    <a:lnTo>
                      <a:pt x="184" y="627"/>
                    </a:lnTo>
                    <a:lnTo>
                      <a:pt x="151" y="589"/>
                    </a:lnTo>
                    <a:lnTo>
                      <a:pt x="118" y="552"/>
                    </a:lnTo>
                    <a:lnTo>
                      <a:pt x="87" y="520"/>
                    </a:lnTo>
                    <a:lnTo>
                      <a:pt x="62" y="491"/>
                    </a:lnTo>
                    <a:lnTo>
                      <a:pt x="38" y="465"/>
                    </a:lnTo>
                    <a:lnTo>
                      <a:pt x="20" y="447"/>
                    </a:lnTo>
                    <a:lnTo>
                      <a:pt x="6" y="434"/>
                    </a:lnTo>
                    <a:lnTo>
                      <a:pt x="0" y="414"/>
                    </a:lnTo>
                    <a:lnTo>
                      <a:pt x="0" y="392"/>
                    </a:lnTo>
                    <a:lnTo>
                      <a:pt x="7" y="371"/>
                    </a:lnTo>
                    <a:lnTo>
                      <a:pt x="26" y="347"/>
                    </a:lnTo>
                    <a:lnTo>
                      <a:pt x="47" y="334"/>
                    </a:lnTo>
                    <a:lnTo>
                      <a:pt x="62" y="329"/>
                    </a:lnTo>
                    <a:lnTo>
                      <a:pt x="75" y="327"/>
                    </a:lnTo>
                    <a:lnTo>
                      <a:pt x="86" y="329"/>
                    </a:lnTo>
                    <a:lnTo>
                      <a:pt x="95" y="332"/>
                    </a:lnTo>
                    <a:lnTo>
                      <a:pt x="104" y="336"/>
                    </a:lnTo>
                    <a:lnTo>
                      <a:pt x="115" y="338"/>
                    </a:lnTo>
                    <a:lnTo>
                      <a:pt x="262" y="214"/>
                    </a:lnTo>
                    <a:close/>
                    <a:moveTo>
                      <a:pt x="533" y="0"/>
                    </a:moveTo>
                    <a:lnTo>
                      <a:pt x="546" y="2"/>
                    </a:lnTo>
                    <a:lnTo>
                      <a:pt x="555" y="3"/>
                    </a:lnTo>
                    <a:lnTo>
                      <a:pt x="558" y="7"/>
                    </a:lnTo>
                    <a:lnTo>
                      <a:pt x="544" y="12"/>
                    </a:lnTo>
                    <a:lnTo>
                      <a:pt x="535" y="22"/>
                    </a:lnTo>
                    <a:lnTo>
                      <a:pt x="529" y="36"/>
                    </a:lnTo>
                    <a:lnTo>
                      <a:pt x="529" y="54"/>
                    </a:lnTo>
                    <a:lnTo>
                      <a:pt x="535" y="78"/>
                    </a:lnTo>
                    <a:lnTo>
                      <a:pt x="546" y="105"/>
                    </a:lnTo>
                    <a:lnTo>
                      <a:pt x="560" y="132"/>
                    </a:lnTo>
                    <a:lnTo>
                      <a:pt x="580" y="158"/>
                    </a:lnTo>
                    <a:lnTo>
                      <a:pt x="604" y="180"/>
                    </a:lnTo>
                    <a:lnTo>
                      <a:pt x="631" y="200"/>
                    </a:lnTo>
                    <a:lnTo>
                      <a:pt x="660" y="220"/>
                    </a:lnTo>
                    <a:lnTo>
                      <a:pt x="691" y="238"/>
                    </a:lnTo>
                    <a:lnTo>
                      <a:pt x="722" y="258"/>
                    </a:lnTo>
                    <a:lnTo>
                      <a:pt x="751" y="278"/>
                    </a:lnTo>
                    <a:lnTo>
                      <a:pt x="780" y="300"/>
                    </a:lnTo>
                    <a:lnTo>
                      <a:pt x="804" y="323"/>
                    </a:lnTo>
                    <a:lnTo>
                      <a:pt x="826" y="349"/>
                    </a:lnTo>
                    <a:lnTo>
                      <a:pt x="842" y="378"/>
                    </a:lnTo>
                    <a:lnTo>
                      <a:pt x="855" y="411"/>
                    </a:lnTo>
                    <a:lnTo>
                      <a:pt x="858" y="447"/>
                    </a:lnTo>
                    <a:lnTo>
                      <a:pt x="855" y="489"/>
                    </a:lnTo>
                    <a:lnTo>
                      <a:pt x="844" y="516"/>
                    </a:lnTo>
                    <a:lnTo>
                      <a:pt x="822" y="540"/>
                    </a:lnTo>
                    <a:lnTo>
                      <a:pt x="795" y="556"/>
                    </a:lnTo>
                    <a:lnTo>
                      <a:pt x="762" y="565"/>
                    </a:lnTo>
                    <a:lnTo>
                      <a:pt x="727" y="565"/>
                    </a:lnTo>
                    <a:lnTo>
                      <a:pt x="709" y="560"/>
                    </a:lnTo>
                    <a:lnTo>
                      <a:pt x="686" y="549"/>
                    </a:lnTo>
                    <a:lnTo>
                      <a:pt x="660" y="532"/>
                    </a:lnTo>
                    <a:lnTo>
                      <a:pt x="629" y="511"/>
                    </a:lnTo>
                    <a:lnTo>
                      <a:pt x="597" y="483"/>
                    </a:lnTo>
                    <a:lnTo>
                      <a:pt x="564" y="454"/>
                    </a:lnTo>
                    <a:lnTo>
                      <a:pt x="529" y="422"/>
                    </a:lnTo>
                    <a:lnTo>
                      <a:pt x="495" y="385"/>
                    </a:lnTo>
                    <a:lnTo>
                      <a:pt x="462" y="349"/>
                    </a:lnTo>
                    <a:lnTo>
                      <a:pt x="431" y="311"/>
                    </a:lnTo>
                    <a:lnTo>
                      <a:pt x="404" y="271"/>
                    </a:lnTo>
                    <a:lnTo>
                      <a:pt x="380" y="232"/>
                    </a:lnTo>
                    <a:lnTo>
                      <a:pt x="360" y="194"/>
                    </a:lnTo>
                    <a:lnTo>
                      <a:pt x="353" y="171"/>
                    </a:lnTo>
                    <a:lnTo>
                      <a:pt x="349" y="143"/>
                    </a:lnTo>
                    <a:lnTo>
                      <a:pt x="351" y="114"/>
                    </a:lnTo>
                    <a:lnTo>
                      <a:pt x="358" y="87"/>
                    </a:lnTo>
                    <a:lnTo>
                      <a:pt x="369" y="62"/>
                    </a:lnTo>
                    <a:lnTo>
                      <a:pt x="386" y="42"/>
                    </a:lnTo>
                    <a:lnTo>
                      <a:pt x="406" y="27"/>
                    </a:lnTo>
                    <a:lnTo>
                      <a:pt x="427" y="14"/>
                    </a:lnTo>
                    <a:lnTo>
                      <a:pt x="457" y="5"/>
                    </a:lnTo>
                    <a:lnTo>
                      <a:pt x="487" y="0"/>
                    </a:lnTo>
                    <a:lnTo>
                      <a:pt x="518" y="2"/>
                    </a:lnTo>
                    <a:lnTo>
                      <a:pt x="533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82" name="Freeform 18">
                <a:extLst>
                  <a:ext uri="{FF2B5EF4-FFF2-40B4-BE49-F238E27FC236}">
                    <a16:creationId xmlns:a16="http://schemas.microsoft.com/office/drawing/2014/main" id="{582DF6D3-EB9A-4699-99BE-8F1F5DDD9F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2196" y="464392"/>
                <a:ext cx="272557" cy="272111"/>
              </a:xfrm>
              <a:custGeom>
                <a:avLst/>
                <a:gdLst/>
                <a:ahLst/>
                <a:cxnLst/>
                <a:rect l="l" t="t" r="r" b="b"/>
                <a:pathLst>
                  <a:path w="3788345" h="3782142">
                    <a:moveTo>
                      <a:pt x="3559909" y="1946081"/>
                    </a:moveTo>
                    <a:lnTo>
                      <a:pt x="3571003" y="1946081"/>
                    </a:lnTo>
                    <a:lnTo>
                      <a:pt x="3598234" y="1951628"/>
                    </a:lnTo>
                    <a:lnTo>
                      <a:pt x="3623952" y="1957680"/>
                    </a:lnTo>
                    <a:lnTo>
                      <a:pt x="3648661" y="1965244"/>
                    </a:lnTo>
                    <a:lnTo>
                      <a:pt x="3671858" y="1975329"/>
                    </a:lnTo>
                    <a:lnTo>
                      <a:pt x="3692029" y="1986927"/>
                    </a:lnTo>
                    <a:lnTo>
                      <a:pt x="3710183" y="2001047"/>
                    </a:lnTo>
                    <a:lnTo>
                      <a:pt x="3725815" y="2018192"/>
                    </a:lnTo>
                    <a:lnTo>
                      <a:pt x="3746995" y="2049457"/>
                    </a:lnTo>
                    <a:lnTo>
                      <a:pt x="3763636" y="2082739"/>
                    </a:lnTo>
                    <a:lnTo>
                      <a:pt x="3775234" y="2116526"/>
                    </a:lnTo>
                    <a:lnTo>
                      <a:pt x="3783807" y="2151321"/>
                    </a:lnTo>
                    <a:lnTo>
                      <a:pt x="3787337" y="2187124"/>
                    </a:lnTo>
                    <a:lnTo>
                      <a:pt x="3788345" y="2223936"/>
                    </a:lnTo>
                    <a:lnTo>
                      <a:pt x="3785320" y="2259235"/>
                    </a:lnTo>
                    <a:lnTo>
                      <a:pt x="3779772" y="2296047"/>
                    </a:lnTo>
                    <a:lnTo>
                      <a:pt x="3772713" y="2331851"/>
                    </a:lnTo>
                    <a:lnTo>
                      <a:pt x="3762627" y="2367654"/>
                    </a:lnTo>
                    <a:lnTo>
                      <a:pt x="3750525" y="2402449"/>
                    </a:lnTo>
                    <a:lnTo>
                      <a:pt x="3736909" y="2436235"/>
                    </a:lnTo>
                    <a:lnTo>
                      <a:pt x="3722285" y="2468509"/>
                    </a:lnTo>
                    <a:lnTo>
                      <a:pt x="3706653" y="2499774"/>
                    </a:lnTo>
                    <a:lnTo>
                      <a:pt x="3691020" y="2529022"/>
                    </a:lnTo>
                    <a:lnTo>
                      <a:pt x="3674379" y="2555748"/>
                    </a:lnTo>
                    <a:lnTo>
                      <a:pt x="3657234" y="2580458"/>
                    </a:lnTo>
                    <a:lnTo>
                      <a:pt x="3641602" y="2603150"/>
                    </a:lnTo>
                    <a:lnTo>
                      <a:pt x="3617396" y="2630885"/>
                    </a:lnTo>
                    <a:lnTo>
                      <a:pt x="3591174" y="2657612"/>
                    </a:lnTo>
                    <a:lnTo>
                      <a:pt x="3560918" y="2682321"/>
                    </a:lnTo>
                    <a:lnTo>
                      <a:pt x="3527636" y="2704005"/>
                    </a:lnTo>
                    <a:lnTo>
                      <a:pt x="3491832" y="2723167"/>
                    </a:lnTo>
                    <a:lnTo>
                      <a:pt x="3454516" y="2738800"/>
                    </a:lnTo>
                    <a:lnTo>
                      <a:pt x="3415183" y="2750902"/>
                    </a:lnTo>
                    <a:lnTo>
                      <a:pt x="3395012" y="2753424"/>
                    </a:lnTo>
                    <a:lnTo>
                      <a:pt x="3373832" y="2754432"/>
                    </a:lnTo>
                    <a:lnTo>
                      <a:pt x="3352653" y="2754432"/>
                    </a:lnTo>
                    <a:lnTo>
                      <a:pt x="3329960" y="2752919"/>
                    </a:lnTo>
                    <a:lnTo>
                      <a:pt x="3307772" y="2751911"/>
                    </a:lnTo>
                    <a:lnTo>
                      <a:pt x="3284576" y="2750902"/>
                    </a:lnTo>
                    <a:lnTo>
                      <a:pt x="3263900" y="2751911"/>
                    </a:lnTo>
                    <a:lnTo>
                      <a:pt x="3242721" y="2754432"/>
                    </a:lnTo>
                    <a:lnTo>
                      <a:pt x="3223559" y="2759979"/>
                    </a:lnTo>
                    <a:lnTo>
                      <a:pt x="3204900" y="2768552"/>
                    </a:lnTo>
                    <a:lnTo>
                      <a:pt x="3189268" y="2781159"/>
                    </a:lnTo>
                    <a:lnTo>
                      <a:pt x="3172123" y="2800321"/>
                    </a:lnTo>
                    <a:lnTo>
                      <a:pt x="3156490" y="2823518"/>
                    </a:lnTo>
                    <a:lnTo>
                      <a:pt x="3142875" y="2847219"/>
                    </a:lnTo>
                    <a:lnTo>
                      <a:pt x="3129764" y="2870919"/>
                    </a:lnTo>
                    <a:lnTo>
                      <a:pt x="3117157" y="2895629"/>
                    </a:lnTo>
                    <a:lnTo>
                      <a:pt x="3097994" y="2927902"/>
                    </a:lnTo>
                    <a:lnTo>
                      <a:pt x="3078328" y="2961689"/>
                    </a:lnTo>
                    <a:lnTo>
                      <a:pt x="3058157" y="2995475"/>
                    </a:lnTo>
                    <a:lnTo>
                      <a:pt x="3037482" y="3028757"/>
                    </a:lnTo>
                    <a:lnTo>
                      <a:pt x="3015294" y="3061535"/>
                    </a:lnTo>
                    <a:lnTo>
                      <a:pt x="2991593" y="3092800"/>
                    </a:lnTo>
                    <a:lnTo>
                      <a:pt x="2966883" y="3122048"/>
                    </a:lnTo>
                    <a:lnTo>
                      <a:pt x="2940157" y="3147766"/>
                    </a:lnTo>
                    <a:lnTo>
                      <a:pt x="2910909" y="3169954"/>
                    </a:lnTo>
                    <a:lnTo>
                      <a:pt x="2867541" y="3196680"/>
                    </a:lnTo>
                    <a:lnTo>
                      <a:pt x="2820140" y="3221390"/>
                    </a:lnTo>
                    <a:lnTo>
                      <a:pt x="2768704" y="3241561"/>
                    </a:lnTo>
                    <a:lnTo>
                      <a:pt x="2715251" y="3257193"/>
                    </a:lnTo>
                    <a:lnTo>
                      <a:pt x="2688020" y="3261732"/>
                    </a:lnTo>
                    <a:lnTo>
                      <a:pt x="2659276" y="3266270"/>
                    </a:lnTo>
                    <a:lnTo>
                      <a:pt x="2630028" y="3268791"/>
                    </a:lnTo>
                    <a:lnTo>
                      <a:pt x="2600781" y="3272826"/>
                    </a:lnTo>
                    <a:lnTo>
                      <a:pt x="2572541" y="3276356"/>
                    </a:lnTo>
                    <a:lnTo>
                      <a:pt x="2544806" y="3280894"/>
                    </a:lnTo>
                    <a:lnTo>
                      <a:pt x="2518080" y="3287450"/>
                    </a:lnTo>
                    <a:lnTo>
                      <a:pt x="2493370" y="3295518"/>
                    </a:lnTo>
                    <a:lnTo>
                      <a:pt x="2470678" y="3306612"/>
                    </a:lnTo>
                    <a:lnTo>
                      <a:pt x="2451516" y="3321236"/>
                    </a:lnTo>
                    <a:lnTo>
                      <a:pt x="2434875" y="3339390"/>
                    </a:lnTo>
                    <a:lnTo>
                      <a:pt x="2421259" y="3359561"/>
                    </a:lnTo>
                    <a:lnTo>
                      <a:pt x="2411174" y="3382757"/>
                    </a:lnTo>
                    <a:lnTo>
                      <a:pt x="2402097" y="3407467"/>
                    </a:lnTo>
                    <a:lnTo>
                      <a:pt x="2394533" y="3433185"/>
                    </a:lnTo>
                    <a:lnTo>
                      <a:pt x="2386464" y="3460416"/>
                    </a:lnTo>
                    <a:lnTo>
                      <a:pt x="2377892" y="3489159"/>
                    </a:lnTo>
                    <a:lnTo>
                      <a:pt x="2370832" y="3517398"/>
                    </a:lnTo>
                    <a:lnTo>
                      <a:pt x="2362259" y="3545638"/>
                    </a:lnTo>
                    <a:lnTo>
                      <a:pt x="2354191" y="3574381"/>
                    </a:lnTo>
                    <a:lnTo>
                      <a:pt x="2344105" y="3602621"/>
                    </a:lnTo>
                    <a:lnTo>
                      <a:pt x="2334020" y="3630356"/>
                    </a:lnTo>
                    <a:lnTo>
                      <a:pt x="2322926" y="3656074"/>
                    </a:lnTo>
                    <a:lnTo>
                      <a:pt x="2310319" y="3680783"/>
                    </a:lnTo>
                    <a:lnTo>
                      <a:pt x="2295695" y="3702467"/>
                    </a:lnTo>
                    <a:lnTo>
                      <a:pt x="2279054" y="3723646"/>
                    </a:lnTo>
                    <a:lnTo>
                      <a:pt x="2259892" y="3741800"/>
                    </a:lnTo>
                    <a:lnTo>
                      <a:pt x="2238712" y="3756929"/>
                    </a:lnTo>
                    <a:lnTo>
                      <a:pt x="2215011" y="3769535"/>
                    </a:lnTo>
                    <a:lnTo>
                      <a:pt x="2190806" y="3777099"/>
                    </a:lnTo>
                    <a:lnTo>
                      <a:pt x="2165088" y="3780629"/>
                    </a:lnTo>
                    <a:lnTo>
                      <a:pt x="2138866" y="3782142"/>
                    </a:lnTo>
                    <a:lnTo>
                      <a:pt x="2111131" y="3781638"/>
                    </a:lnTo>
                    <a:lnTo>
                      <a:pt x="2082892" y="3779621"/>
                    </a:lnTo>
                    <a:lnTo>
                      <a:pt x="2054148" y="3776091"/>
                    </a:lnTo>
                    <a:lnTo>
                      <a:pt x="2025909" y="3772057"/>
                    </a:lnTo>
                    <a:lnTo>
                      <a:pt x="1997669" y="3768527"/>
                    </a:lnTo>
                    <a:lnTo>
                      <a:pt x="1970943" y="3766005"/>
                    </a:lnTo>
                    <a:lnTo>
                      <a:pt x="1944216" y="3764997"/>
                    </a:lnTo>
                    <a:lnTo>
                      <a:pt x="1947242" y="3756929"/>
                    </a:lnTo>
                    <a:lnTo>
                      <a:pt x="1975481" y="3756929"/>
                    </a:lnTo>
                    <a:lnTo>
                      <a:pt x="2005738" y="3756929"/>
                    </a:lnTo>
                    <a:lnTo>
                      <a:pt x="2037003" y="3755920"/>
                    </a:lnTo>
                    <a:lnTo>
                      <a:pt x="2067259" y="3753903"/>
                    </a:lnTo>
                    <a:lnTo>
                      <a:pt x="2097515" y="3751382"/>
                    </a:lnTo>
                    <a:lnTo>
                      <a:pt x="2125755" y="3747347"/>
                    </a:lnTo>
                    <a:lnTo>
                      <a:pt x="2152481" y="3741800"/>
                    </a:lnTo>
                    <a:lnTo>
                      <a:pt x="2177191" y="3733732"/>
                    </a:lnTo>
                    <a:lnTo>
                      <a:pt x="2199379" y="3724655"/>
                    </a:lnTo>
                    <a:lnTo>
                      <a:pt x="2216524" y="3712552"/>
                    </a:lnTo>
                    <a:lnTo>
                      <a:pt x="2230644" y="3697928"/>
                    </a:lnTo>
                    <a:lnTo>
                      <a:pt x="2242242" y="3680783"/>
                    </a:lnTo>
                    <a:lnTo>
                      <a:pt x="2253336" y="3658595"/>
                    </a:lnTo>
                    <a:lnTo>
                      <a:pt x="2262413" y="3633886"/>
                    </a:lnTo>
                    <a:lnTo>
                      <a:pt x="2270986" y="3605646"/>
                    </a:lnTo>
                    <a:lnTo>
                      <a:pt x="2278045" y="3575894"/>
                    </a:lnTo>
                    <a:lnTo>
                      <a:pt x="2284601" y="3545134"/>
                    </a:lnTo>
                    <a:lnTo>
                      <a:pt x="2291157" y="3512860"/>
                    </a:lnTo>
                    <a:lnTo>
                      <a:pt x="2297208" y="3479578"/>
                    </a:lnTo>
                    <a:lnTo>
                      <a:pt x="2303763" y="3447809"/>
                    </a:lnTo>
                    <a:lnTo>
                      <a:pt x="2310319" y="3414527"/>
                    </a:lnTo>
                    <a:lnTo>
                      <a:pt x="2317379" y="3383766"/>
                    </a:lnTo>
                    <a:lnTo>
                      <a:pt x="2324943" y="3353509"/>
                    </a:lnTo>
                    <a:lnTo>
                      <a:pt x="2333011" y="3325774"/>
                    </a:lnTo>
                    <a:lnTo>
                      <a:pt x="2343097" y="3300056"/>
                    </a:lnTo>
                    <a:lnTo>
                      <a:pt x="2354191" y="3277868"/>
                    </a:lnTo>
                    <a:lnTo>
                      <a:pt x="2366293" y="3258706"/>
                    </a:lnTo>
                    <a:lnTo>
                      <a:pt x="2385456" y="3238535"/>
                    </a:lnTo>
                    <a:lnTo>
                      <a:pt x="2406635" y="3221390"/>
                    </a:lnTo>
                    <a:lnTo>
                      <a:pt x="2430336" y="3206766"/>
                    </a:lnTo>
                    <a:lnTo>
                      <a:pt x="2456054" y="3193655"/>
                    </a:lnTo>
                    <a:lnTo>
                      <a:pt x="2483285" y="3183569"/>
                    </a:lnTo>
                    <a:lnTo>
                      <a:pt x="2512028" y="3174492"/>
                    </a:lnTo>
                    <a:lnTo>
                      <a:pt x="2542285" y="3166928"/>
                    </a:lnTo>
                    <a:lnTo>
                      <a:pt x="2573550" y="3159868"/>
                    </a:lnTo>
                    <a:lnTo>
                      <a:pt x="2604311" y="3152304"/>
                    </a:lnTo>
                    <a:lnTo>
                      <a:pt x="2635575" y="3146253"/>
                    </a:lnTo>
                    <a:lnTo>
                      <a:pt x="2667849" y="3138689"/>
                    </a:lnTo>
                    <a:lnTo>
                      <a:pt x="2699114" y="3130620"/>
                    </a:lnTo>
                    <a:lnTo>
                      <a:pt x="2729370" y="3121543"/>
                    </a:lnTo>
                    <a:lnTo>
                      <a:pt x="2758618" y="3111458"/>
                    </a:lnTo>
                    <a:lnTo>
                      <a:pt x="2786858" y="3098347"/>
                    </a:lnTo>
                    <a:lnTo>
                      <a:pt x="2813584" y="3083723"/>
                    </a:lnTo>
                    <a:lnTo>
                      <a:pt x="2838294" y="3065569"/>
                    </a:lnTo>
                    <a:lnTo>
                      <a:pt x="2860482" y="3045398"/>
                    </a:lnTo>
                    <a:lnTo>
                      <a:pt x="2880653" y="3020689"/>
                    </a:lnTo>
                    <a:lnTo>
                      <a:pt x="2906370" y="2980851"/>
                    </a:lnTo>
                    <a:lnTo>
                      <a:pt x="2929063" y="2938996"/>
                    </a:lnTo>
                    <a:lnTo>
                      <a:pt x="2950242" y="2894620"/>
                    </a:lnTo>
                    <a:lnTo>
                      <a:pt x="2970413" y="2849236"/>
                    </a:lnTo>
                    <a:lnTo>
                      <a:pt x="2988567" y="2803347"/>
                    </a:lnTo>
                    <a:lnTo>
                      <a:pt x="3007225" y="2756449"/>
                    </a:lnTo>
                    <a:lnTo>
                      <a:pt x="3026388" y="2709552"/>
                    </a:lnTo>
                    <a:lnTo>
                      <a:pt x="3032439" y="2692911"/>
                    </a:lnTo>
                    <a:lnTo>
                      <a:pt x="3041012" y="2673748"/>
                    </a:lnTo>
                    <a:lnTo>
                      <a:pt x="3048071" y="2652569"/>
                    </a:lnTo>
                    <a:lnTo>
                      <a:pt x="3053618" y="2629877"/>
                    </a:lnTo>
                    <a:lnTo>
                      <a:pt x="3055635" y="2606176"/>
                    </a:lnTo>
                    <a:lnTo>
                      <a:pt x="3053618" y="2582979"/>
                    </a:lnTo>
                    <a:lnTo>
                      <a:pt x="3052106" y="2576928"/>
                    </a:lnTo>
                    <a:lnTo>
                      <a:pt x="3048071" y="2566842"/>
                    </a:lnTo>
                    <a:lnTo>
                      <a:pt x="3042524" y="2553731"/>
                    </a:lnTo>
                    <a:lnTo>
                      <a:pt x="3036473" y="2537090"/>
                    </a:lnTo>
                    <a:lnTo>
                      <a:pt x="3028909" y="2517928"/>
                    </a:lnTo>
                    <a:lnTo>
                      <a:pt x="3022353" y="2494227"/>
                    </a:lnTo>
                    <a:lnTo>
                      <a:pt x="3017815" y="2467500"/>
                    </a:lnTo>
                    <a:lnTo>
                      <a:pt x="3013276" y="2438252"/>
                    </a:lnTo>
                    <a:lnTo>
                      <a:pt x="3014285" y="2441782"/>
                    </a:lnTo>
                    <a:lnTo>
                      <a:pt x="3015294" y="2441782"/>
                    </a:lnTo>
                    <a:lnTo>
                      <a:pt x="3015294" y="2437244"/>
                    </a:lnTo>
                    <a:lnTo>
                      <a:pt x="3015294" y="2430184"/>
                    </a:lnTo>
                    <a:lnTo>
                      <a:pt x="3016302" y="2419090"/>
                    </a:lnTo>
                    <a:lnTo>
                      <a:pt x="3017311" y="2404466"/>
                    </a:lnTo>
                    <a:lnTo>
                      <a:pt x="3018823" y="2387825"/>
                    </a:lnTo>
                    <a:lnTo>
                      <a:pt x="3021849" y="2368663"/>
                    </a:lnTo>
                    <a:lnTo>
                      <a:pt x="3026388" y="2346475"/>
                    </a:lnTo>
                    <a:lnTo>
                      <a:pt x="3032439" y="2323782"/>
                    </a:lnTo>
                    <a:lnTo>
                      <a:pt x="3040003" y="2299073"/>
                    </a:lnTo>
                    <a:lnTo>
                      <a:pt x="3050088" y="2272346"/>
                    </a:lnTo>
                    <a:lnTo>
                      <a:pt x="3062191" y="2244611"/>
                    </a:lnTo>
                    <a:lnTo>
                      <a:pt x="3076815" y="2217381"/>
                    </a:lnTo>
                    <a:lnTo>
                      <a:pt x="3093960" y="2188637"/>
                    </a:lnTo>
                    <a:lnTo>
                      <a:pt x="3114131" y="2160398"/>
                    </a:lnTo>
                    <a:lnTo>
                      <a:pt x="3138336" y="2132158"/>
                    </a:lnTo>
                    <a:lnTo>
                      <a:pt x="3165567" y="2104423"/>
                    </a:lnTo>
                    <a:lnTo>
                      <a:pt x="3195824" y="2077192"/>
                    </a:lnTo>
                    <a:lnTo>
                      <a:pt x="3231627" y="2051474"/>
                    </a:lnTo>
                    <a:lnTo>
                      <a:pt x="3269952" y="2026765"/>
                    </a:lnTo>
                    <a:lnTo>
                      <a:pt x="3314328" y="2003568"/>
                    </a:lnTo>
                    <a:lnTo>
                      <a:pt x="3426781" y="1959697"/>
                    </a:lnTo>
                    <a:lnTo>
                      <a:pt x="3438883" y="1957680"/>
                    </a:lnTo>
                    <a:lnTo>
                      <a:pt x="3453507" y="1956167"/>
                    </a:lnTo>
                    <a:lnTo>
                      <a:pt x="3471157" y="1954150"/>
                    </a:lnTo>
                    <a:lnTo>
                      <a:pt x="3490319" y="1951628"/>
                    </a:lnTo>
                    <a:lnTo>
                      <a:pt x="3509482" y="1949611"/>
                    </a:lnTo>
                    <a:lnTo>
                      <a:pt x="3528644" y="1947594"/>
                    </a:lnTo>
                    <a:lnTo>
                      <a:pt x="3546294" y="1946586"/>
                    </a:lnTo>
                    <a:close/>
                    <a:moveTo>
                      <a:pt x="3271797" y="76200"/>
                    </a:moveTo>
                    <a:lnTo>
                      <a:pt x="3292421" y="76200"/>
                    </a:lnTo>
                    <a:lnTo>
                      <a:pt x="3343044" y="86512"/>
                    </a:lnTo>
                    <a:lnTo>
                      <a:pt x="3390855" y="97762"/>
                    </a:lnTo>
                    <a:lnTo>
                      <a:pt x="3436791" y="111824"/>
                    </a:lnTo>
                    <a:lnTo>
                      <a:pt x="3479914" y="130573"/>
                    </a:lnTo>
                    <a:lnTo>
                      <a:pt x="3517412" y="152135"/>
                    </a:lnTo>
                    <a:lnTo>
                      <a:pt x="3551161" y="178384"/>
                    </a:lnTo>
                    <a:lnTo>
                      <a:pt x="3580223" y="210257"/>
                    </a:lnTo>
                    <a:lnTo>
                      <a:pt x="3619596" y="268380"/>
                    </a:lnTo>
                    <a:lnTo>
                      <a:pt x="3650532" y="330253"/>
                    </a:lnTo>
                    <a:lnTo>
                      <a:pt x="3672094" y="393063"/>
                    </a:lnTo>
                    <a:lnTo>
                      <a:pt x="3688031" y="457748"/>
                    </a:lnTo>
                    <a:lnTo>
                      <a:pt x="3694593" y="524308"/>
                    </a:lnTo>
                    <a:lnTo>
                      <a:pt x="3696468" y="592743"/>
                    </a:lnTo>
                    <a:lnTo>
                      <a:pt x="3690843" y="658365"/>
                    </a:lnTo>
                    <a:lnTo>
                      <a:pt x="3680531" y="726800"/>
                    </a:lnTo>
                    <a:lnTo>
                      <a:pt x="3667407" y="793360"/>
                    </a:lnTo>
                    <a:lnTo>
                      <a:pt x="3648657" y="859920"/>
                    </a:lnTo>
                    <a:lnTo>
                      <a:pt x="3626158" y="924605"/>
                    </a:lnTo>
                    <a:lnTo>
                      <a:pt x="3600847" y="987415"/>
                    </a:lnTo>
                    <a:lnTo>
                      <a:pt x="3573660" y="1047413"/>
                    </a:lnTo>
                    <a:lnTo>
                      <a:pt x="3544599" y="1105535"/>
                    </a:lnTo>
                    <a:lnTo>
                      <a:pt x="3515538" y="1159908"/>
                    </a:lnTo>
                    <a:lnTo>
                      <a:pt x="3484601" y="1209594"/>
                    </a:lnTo>
                    <a:lnTo>
                      <a:pt x="3452727" y="1255530"/>
                    </a:lnTo>
                    <a:lnTo>
                      <a:pt x="3423666" y="1297716"/>
                    </a:lnTo>
                    <a:lnTo>
                      <a:pt x="3378668" y="1349276"/>
                    </a:lnTo>
                    <a:lnTo>
                      <a:pt x="3329920" y="1398962"/>
                    </a:lnTo>
                    <a:lnTo>
                      <a:pt x="3273672" y="1444897"/>
                    </a:lnTo>
                    <a:lnTo>
                      <a:pt x="3211799" y="1485208"/>
                    </a:lnTo>
                    <a:lnTo>
                      <a:pt x="3145239" y="1520832"/>
                    </a:lnTo>
                    <a:lnTo>
                      <a:pt x="3075867" y="1549893"/>
                    </a:lnTo>
                    <a:lnTo>
                      <a:pt x="3002745" y="1572393"/>
                    </a:lnTo>
                    <a:lnTo>
                      <a:pt x="2965246" y="1577080"/>
                    </a:lnTo>
                    <a:lnTo>
                      <a:pt x="2925873" y="1578955"/>
                    </a:lnTo>
                    <a:lnTo>
                      <a:pt x="2886499" y="1578955"/>
                    </a:lnTo>
                    <a:lnTo>
                      <a:pt x="2844313" y="1576142"/>
                    </a:lnTo>
                    <a:lnTo>
                      <a:pt x="2803065" y="1574267"/>
                    </a:lnTo>
                    <a:lnTo>
                      <a:pt x="2759942" y="1572393"/>
                    </a:lnTo>
                    <a:lnTo>
                      <a:pt x="2721506" y="1574267"/>
                    </a:lnTo>
                    <a:lnTo>
                      <a:pt x="2682132" y="1578955"/>
                    </a:lnTo>
                    <a:lnTo>
                      <a:pt x="2646509" y="1589267"/>
                    </a:lnTo>
                    <a:lnTo>
                      <a:pt x="2611822" y="1605204"/>
                    </a:lnTo>
                    <a:lnTo>
                      <a:pt x="2582761" y="1628640"/>
                    </a:lnTo>
                    <a:lnTo>
                      <a:pt x="2550887" y="1664264"/>
                    </a:lnTo>
                    <a:lnTo>
                      <a:pt x="2521826" y="1707387"/>
                    </a:lnTo>
                    <a:lnTo>
                      <a:pt x="2496514" y="1751448"/>
                    </a:lnTo>
                    <a:lnTo>
                      <a:pt x="2472140" y="1795509"/>
                    </a:lnTo>
                    <a:lnTo>
                      <a:pt x="2448704" y="1841445"/>
                    </a:lnTo>
                    <a:lnTo>
                      <a:pt x="2413080" y="1901442"/>
                    </a:lnTo>
                    <a:lnTo>
                      <a:pt x="2376519" y="1964252"/>
                    </a:lnTo>
                    <a:lnTo>
                      <a:pt x="2339021" y="2027062"/>
                    </a:lnTo>
                    <a:lnTo>
                      <a:pt x="2300585" y="2088935"/>
                    </a:lnTo>
                    <a:lnTo>
                      <a:pt x="2259336" y="2149870"/>
                    </a:lnTo>
                    <a:lnTo>
                      <a:pt x="2215275" y="2207993"/>
                    </a:lnTo>
                    <a:lnTo>
                      <a:pt x="2169340" y="2262366"/>
                    </a:lnTo>
                    <a:lnTo>
                      <a:pt x="2119654" y="2310177"/>
                    </a:lnTo>
                    <a:lnTo>
                      <a:pt x="2065281" y="2351425"/>
                    </a:lnTo>
                    <a:lnTo>
                      <a:pt x="1984659" y="2401111"/>
                    </a:lnTo>
                    <a:lnTo>
                      <a:pt x="1896538" y="2447046"/>
                    </a:lnTo>
                    <a:lnTo>
                      <a:pt x="1800916" y="2484545"/>
                    </a:lnTo>
                    <a:lnTo>
                      <a:pt x="1701545" y="2513606"/>
                    </a:lnTo>
                    <a:lnTo>
                      <a:pt x="1650922" y="2522043"/>
                    </a:lnTo>
                    <a:lnTo>
                      <a:pt x="1597487" y="2530481"/>
                    </a:lnTo>
                    <a:lnTo>
                      <a:pt x="1543114" y="2535168"/>
                    </a:lnTo>
                    <a:lnTo>
                      <a:pt x="1488741" y="2542668"/>
                    </a:lnTo>
                    <a:lnTo>
                      <a:pt x="1436243" y="2549230"/>
                    </a:lnTo>
                    <a:lnTo>
                      <a:pt x="1384683" y="2557667"/>
                    </a:lnTo>
                    <a:lnTo>
                      <a:pt x="1334997" y="2569854"/>
                    </a:lnTo>
                    <a:lnTo>
                      <a:pt x="1289061" y="2584853"/>
                    </a:lnTo>
                    <a:lnTo>
                      <a:pt x="1246875" y="2605478"/>
                    </a:lnTo>
                    <a:lnTo>
                      <a:pt x="1211252" y="2632664"/>
                    </a:lnTo>
                    <a:lnTo>
                      <a:pt x="1180315" y="2666413"/>
                    </a:lnTo>
                    <a:lnTo>
                      <a:pt x="1155004" y="2703911"/>
                    </a:lnTo>
                    <a:lnTo>
                      <a:pt x="1136255" y="2747035"/>
                    </a:lnTo>
                    <a:lnTo>
                      <a:pt x="1119380" y="2792970"/>
                    </a:lnTo>
                    <a:lnTo>
                      <a:pt x="1105318" y="2840781"/>
                    </a:lnTo>
                    <a:lnTo>
                      <a:pt x="1090319" y="2891404"/>
                    </a:lnTo>
                    <a:lnTo>
                      <a:pt x="1074382" y="2944840"/>
                    </a:lnTo>
                    <a:lnTo>
                      <a:pt x="1061257" y="2997338"/>
                    </a:lnTo>
                    <a:lnTo>
                      <a:pt x="1045321" y="3049836"/>
                    </a:lnTo>
                    <a:lnTo>
                      <a:pt x="1030321" y="3103271"/>
                    </a:lnTo>
                    <a:lnTo>
                      <a:pt x="1011572" y="3155769"/>
                    </a:lnTo>
                    <a:lnTo>
                      <a:pt x="992823" y="3207329"/>
                    </a:lnTo>
                    <a:lnTo>
                      <a:pt x="972198" y="3255140"/>
                    </a:lnTo>
                    <a:lnTo>
                      <a:pt x="948762" y="3301076"/>
                    </a:lnTo>
                    <a:lnTo>
                      <a:pt x="921575" y="3341387"/>
                    </a:lnTo>
                    <a:lnTo>
                      <a:pt x="890639" y="3380760"/>
                    </a:lnTo>
                    <a:lnTo>
                      <a:pt x="855015" y="3414509"/>
                    </a:lnTo>
                    <a:lnTo>
                      <a:pt x="815642" y="3442633"/>
                    </a:lnTo>
                    <a:lnTo>
                      <a:pt x="771581" y="3466069"/>
                    </a:lnTo>
                    <a:lnTo>
                      <a:pt x="726583" y="3480131"/>
                    </a:lnTo>
                    <a:lnTo>
                      <a:pt x="678772" y="3486694"/>
                    </a:lnTo>
                    <a:lnTo>
                      <a:pt x="630024" y="3489506"/>
                    </a:lnTo>
                    <a:lnTo>
                      <a:pt x="578464" y="3488569"/>
                    </a:lnTo>
                    <a:lnTo>
                      <a:pt x="525966" y="3484819"/>
                    </a:lnTo>
                    <a:lnTo>
                      <a:pt x="472530" y="3478256"/>
                    </a:lnTo>
                    <a:lnTo>
                      <a:pt x="420032" y="3470757"/>
                    </a:lnTo>
                    <a:lnTo>
                      <a:pt x="367534" y="3464195"/>
                    </a:lnTo>
                    <a:lnTo>
                      <a:pt x="317849" y="3459507"/>
                    </a:lnTo>
                    <a:lnTo>
                      <a:pt x="268163" y="3457632"/>
                    </a:lnTo>
                    <a:lnTo>
                      <a:pt x="273788" y="3442633"/>
                    </a:lnTo>
                    <a:lnTo>
                      <a:pt x="326286" y="3442633"/>
                    </a:lnTo>
                    <a:lnTo>
                      <a:pt x="382534" y="3442633"/>
                    </a:lnTo>
                    <a:lnTo>
                      <a:pt x="440656" y="3440758"/>
                    </a:lnTo>
                    <a:lnTo>
                      <a:pt x="496904" y="3437008"/>
                    </a:lnTo>
                    <a:lnTo>
                      <a:pt x="553152" y="3432321"/>
                    </a:lnTo>
                    <a:lnTo>
                      <a:pt x="605650" y="3424821"/>
                    </a:lnTo>
                    <a:lnTo>
                      <a:pt x="655336" y="3414509"/>
                    </a:lnTo>
                    <a:lnTo>
                      <a:pt x="701271" y="3399510"/>
                    </a:lnTo>
                    <a:lnTo>
                      <a:pt x="742520" y="3382635"/>
                    </a:lnTo>
                    <a:lnTo>
                      <a:pt x="774394" y="3360136"/>
                    </a:lnTo>
                    <a:lnTo>
                      <a:pt x="800643" y="3332950"/>
                    </a:lnTo>
                    <a:lnTo>
                      <a:pt x="822204" y="3301076"/>
                    </a:lnTo>
                    <a:lnTo>
                      <a:pt x="842828" y="3259827"/>
                    </a:lnTo>
                    <a:lnTo>
                      <a:pt x="859703" y="3213892"/>
                    </a:lnTo>
                    <a:lnTo>
                      <a:pt x="875640" y="3161394"/>
                    </a:lnTo>
                    <a:lnTo>
                      <a:pt x="888764" y="3106083"/>
                    </a:lnTo>
                    <a:lnTo>
                      <a:pt x="900951" y="3048898"/>
                    </a:lnTo>
                    <a:lnTo>
                      <a:pt x="913138" y="2988900"/>
                    </a:lnTo>
                    <a:lnTo>
                      <a:pt x="924388" y="2927028"/>
                    </a:lnTo>
                    <a:lnTo>
                      <a:pt x="936575" y="2867968"/>
                    </a:lnTo>
                    <a:lnTo>
                      <a:pt x="948762" y="2806095"/>
                    </a:lnTo>
                    <a:lnTo>
                      <a:pt x="961886" y="2748910"/>
                    </a:lnTo>
                    <a:lnTo>
                      <a:pt x="975948" y="2692662"/>
                    </a:lnTo>
                    <a:lnTo>
                      <a:pt x="990948" y="2641101"/>
                    </a:lnTo>
                    <a:lnTo>
                      <a:pt x="1009697" y="2593291"/>
                    </a:lnTo>
                    <a:lnTo>
                      <a:pt x="1030321" y="2552042"/>
                    </a:lnTo>
                    <a:lnTo>
                      <a:pt x="1052820" y="2516419"/>
                    </a:lnTo>
                    <a:lnTo>
                      <a:pt x="1088444" y="2478920"/>
                    </a:lnTo>
                    <a:lnTo>
                      <a:pt x="1127817" y="2447046"/>
                    </a:lnTo>
                    <a:lnTo>
                      <a:pt x="1171878" y="2419860"/>
                    </a:lnTo>
                    <a:lnTo>
                      <a:pt x="1219689" y="2395486"/>
                    </a:lnTo>
                    <a:lnTo>
                      <a:pt x="1270312" y="2376736"/>
                    </a:lnTo>
                    <a:lnTo>
                      <a:pt x="1323747" y="2359862"/>
                    </a:lnTo>
                    <a:lnTo>
                      <a:pt x="1379995" y="2345800"/>
                    </a:lnTo>
                    <a:lnTo>
                      <a:pt x="1438118" y="2332676"/>
                    </a:lnTo>
                    <a:lnTo>
                      <a:pt x="1495303" y="2318614"/>
                    </a:lnTo>
                    <a:lnTo>
                      <a:pt x="1553426" y="2307364"/>
                    </a:lnTo>
                    <a:lnTo>
                      <a:pt x="1613424" y="2293302"/>
                    </a:lnTo>
                    <a:lnTo>
                      <a:pt x="1671546" y="2278303"/>
                    </a:lnTo>
                    <a:lnTo>
                      <a:pt x="1727794" y="2261428"/>
                    </a:lnTo>
                    <a:lnTo>
                      <a:pt x="1782167" y="2242679"/>
                    </a:lnTo>
                    <a:lnTo>
                      <a:pt x="1834665" y="2218305"/>
                    </a:lnTo>
                    <a:lnTo>
                      <a:pt x="1884351" y="2191119"/>
                    </a:lnTo>
                    <a:lnTo>
                      <a:pt x="1930286" y="2157370"/>
                    </a:lnTo>
                    <a:lnTo>
                      <a:pt x="1971535" y="2119871"/>
                    </a:lnTo>
                    <a:lnTo>
                      <a:pt x="2009033" y="2073936"/>
                    </a:lnTo>
                    <a:lnTo>
                      <a:pt x="2056844" y="1999876"/>
                    </a:lnTo>
                    <a:lnTo>
                      <a:pt x="2099030" y="1922067"/>
                    </a:lnTo>
                    <a:lnTo>
                      <a:pt x="2138403" y="1839570"/>
                    </a:lnTo>
                    <a:lnTo>
                      <a:pt x="2175902" y="1755198"/>
                    </a:lnTo>
                    <a:lnTo>
                      <a:pt x="2209651" y="1669889"/>
                    </a:lnTo>
                    <a:lnTo>
                      <a:pt x="2244337" y="1582705"/>
                    </a:lnTo>
                    <a:lnTo>
                      <a:pt x="2279960" y="1495520"/>
                    </a:lnTo>
                    <a:lnTo>
                      <a:pt x="2291210" y="1464584"/>
                    </a:lnTo>
                    <a:lnTo>
                      <a:pt x="2307147" y="1428961"/>
                    </a:lnTo>
                    <a:lnTo>
                      <a:pt x="2320271" y="1389587"/>
                    </a:lnTo>
                    <a:lnTo>
                      <a:pt x="2330583" y="1347401"/>
                    </a:lnTo>
                    <a:lnTo>
                      <a:pt x="2334333" y="1303340"/>
                    </a:lnTo>
                    <a:lnTo>
                      <a:pt x="2330583" y="1260217"/>
                    </a:lnTo>
                    <a:lnTo>
                      <a:pt x="2327771" y="1248967"/>
                    </a:lnTo>
                    <a:lnTo>
                      <a:pt x="2320271" y="1230218"/>
                    </a:lnTo>
                    <a:lnTo>
                      <a:pt x="2309959" y="1205844"/>
                    </a:lnTo>
                    <a:lnTo>
                      <a:pt x="2298710" y="1174908"/>
                    </a:lnTo>
                    <a:lnTo>
                      <a:pt x="2284648" y="1139284"/>
                    </a:lnTo>
                    <a:lnTo>
                      <a:pt x="2272461" y="1095223"/>
                    </a:lnTo>
                    <a:lnTo>
                      <a:pt x="2264024" y="1045538"/>
                    </a:lnTo>
                    <a:lnTo>
                      <a:pt x="2255586" y="991165"/>
                    </a:lnTo>
                    <a:lnTo>
                      <a:pt x="2257461" y="997727"/>
                    </a:lnTo>
                    <a:lnTo>
                      <a:pt x="2259336" y="997727"/>
                    </a:lnTo>
                    <a:lnTo>
                      <a:pt x="2259336" y="989290"/>
                    </a:lnTo>
                    <a:lnTo>
                      <a:pt x="2259336" y="976165"/>
                    </a:lnTo>
                    <a:lnTo>
                      <a:pt x="2261211" y="955541"/>
                    </a:lnTo>
                    <a:lnTo>
                      <a:pt x="2263086" y="928355"/>
                    </a:lnTo>
                    <a:lnTo>
                      <a:pt x="2265898" y="897419"/>
                    </a:lnTo>
                    <a:lnTo>
                      <a:pt x="2271523" y="861795"/>
                    </a:lnTo>
                    <a:lnTo>
                      <a:pt x="2279960" y="820546"/>
                    </a:lnTo>
                    <a:lnTo>
                      <a:pt x="2291210" y="778361"/>
                    </a:lnTo>
                    <a:lnTo>
                      <a:pt x="2305272" y="732425"/>
                    </a:lnTo>
                    <a:lnTo>
                      <a:pt x="2324021" y="682739"/>
                    </a:lnTo>
                    <a:lnTo>
                      <a:pt x="2346520" y="631179"/>
                    </a:lnTo>
                    <a:lnTo>
                      <a:pt x="2373707" y="580556"/>
                    </a:lnTo>
                    <a:lnTo>
                      <a:pt x="2405580" y="527120"/>
                    </a:lnTo>
                    <a:lnTo>
                      <a:pt x="2443079" y="474622"/>
                    </a:lnTo>
                    <a:lnTo>
                      <a:pt x="2488077" y="422124"/>
                    </a:lnTo>
                    <a:lnTo>
                      <a:pt x="2538700" y="370564"/>
                    </a:lnTo>
                    <a:lnTo>
                      <a:pt x="2594948" y="319941"/>
                    </a:lnTo>
                    <a:lnTo>
                      <a:pt x="2661508" y="272130"/>
                    </a:lnTo>
                    <a:lnTo>
                      <a:pt x="2732755" y="226194"/>
                    </a:lnTo>
                    <a:lnTo>
                      <a:pt x="2815252" y="183071"/>
                    </a:lnTo>
                    <a:lnTo>
                      <a:pt x="3024307" y="101512"/>
                    </a:lnTo>
                    <a:lnTo>
                      <a:pt x="3046806" y="97762"/>
                    </a:lnTo>
                    <a:lnTo>
                      <a:pt x="3073992" y="94949"/>
                    </a:lnTo>
                    <a:lnTo>
                      <a:pt x="3106803" y="91200"/>
                    </a:lnTo>
                    <a:lnTo>
                      <a:pt x="3142427" y="86512"/>
                    </a:lnTo>
                    <a:lnTo>
                      <a:pt x="3178051" y="82762"/>
                    </a:lnTo>
                    <a:lnTo>
                      <a:pt x="3213674" y="79013"/>
                    </a:lnTo>
                    <a:lnTo>
                      <a:pt x="3246485" y="77138"/>
                    </a:lnTo>
                    <a:close/>
                    <a:moveTo>
                      <a:pt x="1863056" y="0"/>
                    </a:moveTo>
                    <a:lnTo>
                      <a:pt x="1875848" y="0"/>
                    </a:lnTo>
                    <a:lnTo>
                      <a:pt x="1907248" y="6396"/>
                    </a:lnTo>
                    <a:lnTo>
                      <a:pt x="1936903" y="13374"/>
                    </a:lnTo>
                    <a:lnTo>
                      <a:pt x="1965396" y="22096"/>
                    </a:lnTo>
                    <a:lnTo>
                      <a:pt x="1992144" y="33726"/>
                    </a:lnTo>
                    <a:lnTo>
                      <a:pt x="2015403" y="47100"/>
                    </a:lnTo>
                    <a:lnTo>
                      <a:pt x="2036336" y="63381"/>
                    </a:lnTo>
                    <a:lnTo>
                      <a:pt x="2054362" y="83152"/>
                    </a:lnTo>
                    <a:lnTo>
                      <a:pt x="2078784" y="119203"/>
                    </a:lnTo>
                    <a:lnTo>
                      <a:pt x="2097973" y="157581"/>
                    </a:lnTo>
                    <a:lnTo>
                      <a:pt x="2111347" y="196540"/>
                    </a:lnTo>
                    <a:lnTo>
                      <a:pt x="2121232" y="236662"/>
                    </a:lnTo>
                    <a:lnTo>
                      <a:pt x="2125302" y="277947"/>
                    </a:lnTo>
                    <a:lnTo>
                      <a:pt x="2126465" y="320395"/>
                    </a:lnTo>
                    <a:lnTo>
                      <a:pt x="2122976" y="361098"/>
                    </a:lnTo>
                    <a:lnTo>
                      <a:pt x="2116580" y="403546"/>
                    </a:lnTo>
                    <a:lnTo>
                      <a:pt x="2108439" y="444831"/>
                    </a:lnTo>
                    <a:lnTo>
                      <a:pt x="2096810" y="486116"/>
                    </a:lnTo>
                    <a:lnTo>
                      <a:pt x="2082854" y="526238"/>
                    </a:lnTo>
                    <a:lnTo>
                      <a:pt x="2067154" y="565197"/>
                    </a:lnTo>
                    <a:lnTo>
                      <a:pt x="2050291" y="602412"/>
                    </a:lnTo>
                    <a:lnTo>
                      <a:pt x="2032266" y="638463"/>
                    </a:lnTo>
                    <a:lnTo>
                      <a:pt x="2014240" y="672189"/>
                    </a:lnTo>
                    <a:lnTo>
                      <a:pt x="1995051" y="703007"/>
                    </a:lnTo>
                    <a:lnTo>
                      <a:pt x="1975281" y="731500"/>
                    </a:lnTo>
                    <a:lnTo>
                      <a:pt x="1957255" y="757666"/>
                    </a:lnTo>
                    <a:lnTo>
                      <a:pt x="1929344" y="789647"/>
                    </a:lnTo>
                    <a:lnTo>
                      <a:pt x="1899107" y="820466"/>
                    </a:lnTo>
                    <a:lnTo>
                      <a:pt x="1864219" y="848958"/>
                    </a:lnTo>
                    <a:lnTo>
                      <a:pt x="1825841" y="873962"/>
                    </a:lnTo>
                    <a:lnTo>
                      <a:pt x="1784556" y="896058"/>
                    </a:lnTo>
                    <a:lnTo>
                      <a:pt x="1741527" y="914084"/>
                    </a:lnTo>
                    <a:lnTo>
                      <a:pt x="1696171" y="928039"/>
                    </a:lnTo>
                    <a:lnTo>
                      <a:pt x="1672912" y="930947"/>
                    </a:lnTo>
                    <a:lnTo>
                      <a:pt x="1648490" y="932110"/>
                    </a:lnTo>
                    <a:lnTo>
                      <a:pt x="1624068" y="932110"/>
                    </a:lnTo>
                    <a:lnTo>
                      <a:pt x="1597902" y="930365"/>
                    </a:lnTo>
                    <a:lnTo>
                      <a:pt x="1572317" y="929202"/>
                    </a:lnTo>
                    <a:lnTo>
                      <a:pt x="1545569" y="928039"/>
                    </a:lnTo>
                    <a:lnTo>
                      <a:pt x="1521728" y="929202"/>
                    </a:lnTo>
                    <a:lnTo>
                      <a:pt x="1497306" y="932110"/>
                    </a:lnTo>
                    <a:lnTo>
                      <a:pt x="1475210" y="938506"/>
                    </a:lnTo>
                    <a:lnTo>
                      <a:pt x="1453695" y="948391"/>
                    </a:lnTo>
                    <a:lnTo>
                      <a:pt x="1435669" y="962928"/>
                    </a:lnTo>
                    <a:lnTo>
                      <a:pt x="1415899" y="985024"/>
                    </a:lnTo>
                    <a:lnTo>
                      <a:pt x="1397873" y="1011772"/>
                    </a:lnTo>
                    <a:lnTo>
                      <a:pt x="1382173" y="1039102"/>
                    </a:lnTo>
                    <a:lnTo>
                      <a:pt x="1367055" y="1066431"/>
                    </a:lnTo>
                    <a:lnTo>
                      <a:pt x="1352518" y="1094924"/>
                    </a:lnTo>
                    <a:lnTo>
                      <a:pt x="1330422" y="1132138"/>
                    </a:lnTo>
                    <a:lnTo>
                      <a:pt x="1307744" y="1171097"/>
                    </a:lnTo>
                    <a:lnTo>
                      <a:pt x="1284485" y="1210056"/>
                    </a:lnTo>
                    <a:lnTo>
                      <a:pt x="1260644" y="1248434"/>
                    </a:lnTo>
                    <a:lnTo>
                      <a:pt x="1235059" y="1286230"/>
                    </a:lnTo>
                    <a:lnTo>
                      <a:pt x="1207730" y="1322281"/>
                    </a:lnTo>
                    <a:lnTo>
                      <a:pt x="1179238" y="1356007"/>
                    </a:lnTo>
                    <a:lnTo>
                      <a:pt x="1148419" y="1385663"/>
                    </a:lnTo>
                    <a:lnTo>
                      <a:pt x="1114693" y="1411248"/>
                    </a:lnTo>
                    <a:lnTo>
                      <a:pt x="1064686" y="1442066"/>
                    </a:lnTo>
                    <a:lnTo>
                      <a:pt x="1010027" y="1470558"/>
                    </a:lnTo>
                    <a:lnTo>
                      <a:pt x="950717" y="1493818"/>
                    </a:lnTo>
                    <a:lnTo>
                      <a:pt x="889080" y="1511843"/>
                    </a:lnTo>
                    <a:lnTo>
                      <a:pt x="857680" y="1517077"/>
                    </a:lnTo>
                    <a:lnTo>
                      <a:pt x="824536" y="1522310"/>
                    </a:lnTo>
                    <a:lnTo>
                      <a:pt x="790810" y="1525217"/>
                    </a:lnTo>
                    <a:lnTo>
                      <a:pt x="757084" y="1529869"/>
                    </a:lnTo>
                    <a:lnTo>
                      <a:pt x="724522" y="1533940"/>
                    </a:lnTo>
                    <a:lnTo>
                      <a:pt x="692540" y="1539173"/>
                    </a:lnTo>
                    <a:lnTo>
                      <a:pt x="661722" y="1546732"/>
                    </a:lnTo>
                    <a:lnTo>
                      <a:pt x="633230" y="1556036"/>
                    </a:lnTo>
                    <a:lnTo>
                      <a:pt x="607063" y="1568828"/>
                    </a:lnTo>
                    <a:lnTo>
                      <a:pt x="584967" y="1585691"/>
                    </a:lnTo>
                    <a:lnTo>
                      <a:pt x="565778" y="1606624"/>
                    </a:lnTo>
                    <a:lnTo>
                      <a:pt x="550078" y="1629883"/>
                    </a:lnTo>
                    <a:lnTo>
                      <a:pt x="538449" y="1656631"/>
                    </a:lnTo>
                    <a:lnTo>
                      <a:pt x="527982" y="1685124"/>
                    </a:lnTo>
                    <a:lnTo>
                      <a:pt x="519260" y="1714779"/>
                    </a:lnTo>
                    <a:lnTo>
                      <a:pt x="509956" y="1746179"/>
                    </a:lnTo>
                    <a:lnTo>
                      <a:pt x="500071" y="1779323"/>
                    </a:lnTo>
                    <a:lnTo>
                      <a:pt x="491931" y="1811886"/>
                    </a:lnTo>
                    <a:lnTo>
                      <a:pt x="482045" y="1844449"/>
                    </a:lnTo>
                    <a:lnTo>
                      <a:pt x="472742" y="1877593"/>
                    </a:lnTo>
                    <a:lnTo>
                      <a:pt x="461112" y="1910156"/>
                    </a:lnTo>
                    <a:lnTo>
                      <a:pt x="449483" y="1942137"/>
                    </a:lnTo>
                    <a:lnTo>
                      <a:pt x="436690" y="1971793"/>
                    </a:lnTo>
                    <a:lnTo>
                      <a:pt x="422153" y="2000285"/>
                    </a:lnTo>
                    <a:lnTo>
                      <a:pt x="405290" y="2025289"/>
                    </a:lnTo>
                    <a:lnTo>
                      <a:pt x="386102" y="2049711"/>
                    </a:lnTo>
                    <a:lnTo>
                      <a:pt x="364005" y="2070644"/>
                    </a:lnTo>
                    <a:lnTo>
                      <a:pt x="339583" y="2088088"/>
                    </a:lnTo>
                    <a:lnTo>
                      <a:pt x="312254" y="2102625"/>
                    </a:lnTo>
                    <a:lnTo>
                      <a:pt x="284343" y="2111347"/>
                    </a:lnTo>
                    <a:lnTo>
                      <a:pt x="254687" y="2115418"/>
                    </a:lnTo>
                    <a:lnTo>
                      <a:pt x="224450" y="2117162"/>
                    </a:lnTo>
                    <a:lnTo>
                      <a:pt x="192469" y="2116581"/>
                    </a:lnTo>
                    <a:lnTo>
                      <a:pt x="159906" y="2114255"/>
                    </a:lnTo>
                    <a:lnTo>
                      <a:pt x="126762" y="2110184"/>
                    </a:lnTo>
                    <a:lnTo>
                      <a:pt x="94199" y="2105533"/>
                    </a:lnTo>
                    <a:lnTo>
                      <a:pt x="61637" y="2101462"/>
                    </a:lnTo>
                    <a:lnTo>
                      <a:pt x="30818" y="2098555"/>
                    </a:lnTo>
                    <a:lnTo>
                      <a:pt x="0" y="2097392"/>
                    </a:lnTo>
                    <a:lnTo>
                      <a:pt x="3489" y="2088088"/>
                    </a:lnTo>
                    <a:lnTo>
                      <a:pt x="36052" y="2088088"/>
                    </a:lnTo>
                    <a:lnTo>
                      <a:pt x="70940" y="2088088"/>
                    </a:lnTo>
                    <a:lnTo>
                      <a:pt x="106992" y="2086925"/>
                    </a:lnTo>
                    <a:lnTo>
                      <a:pt x="141880" y="2084599"/>
                    </a:lnTo>
                    <a:lnTo>
                      <a:pt x="176769" y="2081692"/>
                    </a:lnTo>
                    <a:lnTo>
                      <a:pt x="209332" y="2077040"/>
                    </a:lnTo>
                    <a:lnTo>
                      <a:pt x="240150" y="2070644"/>
                    </a:lnTo>
                    <a:lnTo>
                      <a:pt x="268643" y="2061340"/>
                    </a:lnTo>
                    <a:lnTo>
                      <a:pt x="294228" y="2050874"/>
                    </a:lnTo>
                    <a:lnTo>
                      <a:pt x="313998" y="2036918"/>
                    </a:lnTo>
                    <a:lnTo>
                      <a:pt x="330280" y="2020055"/>
                    </a:lnTo>
                    <a:lnTo>
                      <a:pt x="343654" y="2000285"/>
                    </a:lnTo>
                    <a:lnTo>
                      <a:pt x="356446" y="1974700"/>
                    </a:lnTo>
                    <a:lnTo>
                      <a:pt x="366913" y="1946208"/>
                    </a:lnTo>
                    <a:lnTo>
                      <a:pt x="376798" y="1913645"/>
                    </a:lnTo>
                    <a:lnTo>
                      <a:pt x="384939" y="1879338"/>
                    </a:lnTo>
                    <a:lnTo>
                      <a:pt x="392498" y="1843867"/>
                    </a:lnTo>
                    <a:lnTo>
                      <a:pt x="400057" y="1806653"/>
                    </a:lnTo>
                    <a:lnTo>
                      <a:pt x="407035" y="1768275"/>
                    </a:lnTo>
                    <a:lnTo>
                      <a:pt x="414594" y="1731642"/>
                    </a:lnTo>
                    <a:lnTo>
                      <a:pt x="422153" y="1693265"/>
                    </a:lnTo>
                    <a:lnTo>
                      <a:pt x="430294" y="1657794"/>
                    </a:lnTo>
                    <a:lnTo>
                      <a:pt x="439016" y="1622906"/>
                    </a:lnTo>
                    <a:lnTo>
                      <a:pt x="448320" y="1590924"/>
                    </a:lnTo>
                    <a:lnTo>
                      <a:pt x="459949" y="1561269"/>
                    </a:lnTo>
                    <a:lnTo>
                      <a:pt x="472742" y="1535684"/>
                    </a:lnTo>
                    <a:lnTo>
                      <a:pt x="486697" y="1513588"/>
                    </a:lnTo>
                    <a:lnTo>
                      <a:pt x="508793" y="1490329"/>
                    </a:lnTo>
                    <a:lnTo>
                      <a:pt x="533215" y="1470558"/>
                    </a:lnTo>
                    <a:lnTo>
                      <a:pt x="560545" y="1453696"/>
                    </a:lnTo>
                    <a:lnTo>
                      <a:pt x="590200" y="1438577"/>
                    </a:lnTo>
                    <a:lnTo>
                      <a:pt x="621600" y="1426948"/>
                    </a:lnTo>
                    <a:lnTo>
                      <a:pt x="654744" y="1416481"/>
                    </a:lnTo>
                    <a:lnTo>
                      <a:pt x="689633" y="1407759"/>
                    </a:lnTo>
                    <a:lnTo>
                      <a:pt x="725685" y="1399618"/>
                    </a:lnTo>
                    <a:lnTo>
                      <a:pt x="761155" y="1390896"/>
                    </a:lnTo>
                    <a:lnTo>
                      <a:pt x="797206" y="1383918"/>
                    </a:lnTo>
                    <a:lnTo>
                      <a:pt x="834421" y="1375196"/>
                    </a:lnTo>
                    <a:lnTo>
                      <a:pt x="870473" y="1365892"/>
                    </a:lnTo>
                    <a:lnTo>
                      <a:pt x="905361" y="1355426"/>
                    </a:lnTo>
                    <a:lnTo>
                      <a:pt x="939087" y="1343796"/>
                    </a:lnTo>
                    <a:lnTo>
                      <a:pt x="971650" y="1328678"/>
                    </a:lnTo>
                    <a:lnTo>
                      <a:pt x="1002468" y="1311815"/>
                    </a:lnTo>
                    <a:lnTo>
                      <a:pt x="1030961" y="1290882"/>
                    </a:lnTo>
                    <a:lnTo>
                      <a:pt x="1056546" y="1267623"/>
                    </a:lnTo>
                    <a:lnTo>
                      <a:pt x="1079805" y="1239130"/>
                    </a:lnTo>
                    <a:lnTo>
                      <a:pt x="1109460" y="1193193"/>
                    </a:lnTo>
                    <a:lnTo>
                      <a:pt x="1135627" y="1144931"/>
                    </a:lnTo>
                    <a:lnTo>
                      <a:pt x="1160049" y="1093761"/>
                    </a:lnTo>
                    <a:lnTo>
                      <a:pt x="1183308" y="1041428"/>
                    </a:lnTo>
                    <a:lnTo>
                      <a:pt x="1204241" y="988513"/>
                    </a:lnTo>
                    <a:lnTo>
                      <a:pt x="1225756" y="934436"/>
                    </a:lnTo>
                    <a:lnTo>
                      <a:pt x="1247852" y="880358"/>
                    </a:lnTo>
                    <a:lnTo>
                      <a:pt x="1254830" y="861169"/>
                    </a:lnTo>
                    <a:lnTo>
                      <a:pt x="1264715" y="839073"/>
                    </a:lnTo>
                    <a:lnTo>
                      <a:pt x="1272855" y="814651"/>
                    </a:lnTo>
                    <a:lnTo>
                      <a:pt x="1279252" y="788485"/>
                    </a:lnTo>
                    <a:lnTo>
                      <a:pt x="1281578" y="761155"/>
                    </a:lnTo>
                    <a:lnTo>
                      <a:pt x="1279252" y="734407"/>
                    </a:lnTo>
                    <a:lnTo>
                      <a:pt x="1277507" y="727429"/>
                    </a:lnTo>
                    <a:lnTo>
                      <a:pt x="1272855" y="715800"/>
                    </a:lnTo>
                    <a:lnTo>
                      <a:pt x="1266459" y="700681"/>
                    </a:lnTo>
                    <a:lnTo>
                      <a:pt x="1259481" y="681493"/>
                    </a:lnTo>
                    <a:lnTo>
                      <a:pt x="1250759" y="659396"/>
                    </a:lnTo>
                    <a:lnTo>
                      <a:pt x="1243200" y="632067"/>
                    </a:lnTo>
                    <a:lnTo>
                      <a:pt x="1237967" y="601249"/>
                    </a:lnTo>
                    <a:lnTo>
                      <a:pt x="1232733" y="567523"/>
                    </a:lnTo>
                    <a:lnTo>
                      <a:pt x="1233896" y="571593"/>
                    </a:lnTo>
                    <a:lnTo>
                      <a:pt x="1235059" y="571593"/>
                    </a:lnTo>
                    <a:lnTo>
                      <a:pt x="1235059" y="566360"/>
                    </a:lnTo>
                    <a:lnTo>
                      <a:pt x="1235059" y="558219"/>
                    </a:lnTo>
                    <a:lnTo>
                      <a:pt x="1236222" y="545427"/>
                    </a:lnTo>
                    <a:lnTo>
                      <a:pt x="1237385" y="528564"/>
                    </a:lnTo>
                    <a:lnTo>
                      <a:pt x="1239130" y="509375"/>
                    </a:lnTo>
                    <a:lnTo>
                      <a:pt x="1242619" y="487279"/>
                    </a:lnTo>
                    <a:lnTo>
                      <a:pt x="1247852" y="461694"/>
                    </a:lnTo>
                    <a:lnTo>
                      <a:pt x="1254830" y="435527"/>
                    </a:lnTo>
                    <a:lnTo>
                      <a:pt x="1263552" y="407035"/>
                    </a:lnTo>
                    <a:lnTo>
                      <a:pt x="1275181" y="376217"/>
                    </a:lnTo>
                    <a:lnTo>
                      <a:pt x="1289137" y="344235"/>
                    </a:lnTo>
                    <a:lnTo>
                      <a:pt x="1306000" y="312835"/>
                    </a:lnTo>
                    <a:lnTo>
                      <a:pt x="1325770" y="279691"/>
                    </a:lnTo>
                    <a:lnTo>
                      <a:pt x="1349029" y="247128"/>
                    </a:lnTo>
                    <a:lnTo>
                      <a:pt x="1376940" y="214566"/>
                    </a:lnTo>
                    <a:lnTo>
                      <a:pt x="1408340" y="182584"/>
                    </a:lnTo>
                    <a:lnTo>
                      <a:pt x="1443228" y="151184"/>
                    </a:lnTo>
                    <a:lnTo>
                      <a:pt x="1484513" y="121529"/>
                    </a:lnTo>
                    <a:lnTo>
                      <a:pt x="1528706" y="93037"/>
                    </a:lnTo>
                    <a:lnTo>
                      <a:pt x="1579876" y="66288"/>
                    </a:lnTo>
                    <a:lnTo>
                      <a:pt x="1709545" y="15700"/>
                    </a:lnTo>
                    <a:lnTo>
                      <a:pt x="1723501" y="13374"/>
                    </a:lnTo>
                    <a:lnTo>
                      <a:pt x="1740364" y="11629"/>
                    </a:lnTo>
                    <a:lnTo>
                      <a:pt x="1760715" y="9304"/>
                    </a:lnTo>
                    <a:lnTo>
                      <a:pt x="1782812" y="6396"/>
                    </a:lnTo>
                    <a:lnTo>
                      <a:pt x="1804908" y="4070"/>
                    </a:lnTo>
                    <a:lnTo>
                      <a:pt x="1827004" y="1744"/>
                    </a:lnTo>
                    <a:lnTo>
                      <a:pt x="1847356" y="58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89" name="Oval 12287">
                <a:extLst>
                  <a:ext uri="{FF2B5EF4-FFF2-40B4-BE49-F238E27FC236}">
                    <a16:creationId xmlns:a16="http://schemas.microsoft.com/office/drawing/2014/main" id="{F834D082-1635-45E3-9A6E-E35325D1E66C}"/>
                  </a:ext>
                </a:extLst>
              </p:cNvPr>
              <p:cNvSpPr/>
              <p:nvPr/>
            </p:nvSpPr>
            <p:spPr>
              <a:xfrm>
                <a:off x="3843077" y="415956"/>
                <a:ext cx="282062" cy="281027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3945921">
                    <a:moveTo>
                      <a:pt x="1598844" y="0"/>
                    </a:moveTo>
                    <a:cubicBezTo>
                      <a:pt x="1857342" y="0"/>
                      <a:pt x="2066896" y="209554"/>
                      <a:pt x="2066896" y="468052"/>
                    </a:cubicBezTo>
                    <a:cubicBezTo>
                      <a:pt x="2066896" y="646802"/>
                      <a:pt x="1966694" y="802149"/>
                      <a:pt x="1818364" y="879058"/>
                    </a:cubicBezTo>
                    <a:lnTo>
                      <a:pt x="1965948" y="1429850"/>
                    </a:lnTo>
                    <a:cubicBezTo>
                      <a:pt x="2234183" y="1439289"/>
                      <a:pt x="2449559" y="1654793"/>
                      <a:pt x="2458766" y="1923094"/>
                    </a:cubicBezTo>
                    <a:lnTo>
                      <a:pt x="3052787" y="2082261"/>
                    </a:lnTo>
                    <a:cubicBezTo>
                      <a:pt x="3115207" y="1899813"/>
                      <a:pt x="3288586" y="1769556"/>
                      <a:pt x="3492388" y="1769556"/>
                    </a:cubicBezTo>
                    <a:cubicBezTo>
                      <a:pt x="3750886" y="1769556"/>
                      <a:pt x="3960440" y="1979110"/>
                      <a:pt x="3960440" y="2237608"/>
                    </a:cubicBezTo>
                    <a:cubicBezTo>
                      <a:pt x="3960440" y="2496106"/>
                      <a:pt x="3750886" y="2705660"/>
                      <a:pt x="3492388" y="2705660"/>
                    </a:cubicBezTo>
                    <a:cubicBezTo>
                      <a:pt x="3255123" y="2705660"/>
                      <a:pt x="3059091" y="2529117"/>
                      <a:pt x="3030620" y="2299941"/>
                    </a:cubicBezTo>
                    <a:lnTo>
                      <a:pt x="2422827" y="2137084"/>
                    </a:lnTo>
                    <a:cubicBezTo>
                      <a:pt x="2374914" y="2257246"/>
                      <a:pt x="2282973" y="2354960"/>
                      <a:pt x="2166800" y="2410258"/>
                    </a:cubicBezTo>
                    <a:lnTo>
                      <a:pt x="2329067" y="3015847"/>
                    </a:lnTo>
                    <a:cubicBezTo>
                      <a:pt x="2559464" y="3043136"/>
                      <a:pt x="2737303" y="3239734"/>
                      <a:pt x="2737303" y="3477869"/>
                    </a:cubicBezTo>
                    <a:cubicBezTo>
                      <a:pt x="2737303" y="3736367"/>
                      <a:pt x="2527749" y="3945921"/>
                      <a:pt x="2269251" y="3945921"/>
                    </a:cubicBezTo>
                    <a:cubicBezTo>
                      <a:pt x="2010753" y="3945921"/>
                      <a:pt x="1801199" y="3736367"/>
                      <a:pt x="1801199" y="3477869"/>
                    </a:cubicBezTo>
                    <a:cubicBezTo>
                      <a:pt x="1801199" y="3274904"/>
                      <a:pt x="1930388" y="3102113"/>
                      <a:pt x="2111643" y="3038969"/>
                    </a:cubicBezTo>
                    <a:lnTo>
                      <a:pt x="1956503" y="2459980"/>
                    </a:lnTo>
                    <a:cubicBezTo>
                      <a:pt x="1952432" y="2460875"/>
                      <a:pt x="1948330" y="2460923"/>
                      <a:pt x="1944216" y="2460923"/>
                    </a:cubicBezTo>
                    <a:cubicBezTo>
                      <a:pt x="1742647" y="2460923"/>
                      <a:pt x="1568040" y="2345487"/>
                      <a:pt x="1484865" y="2176122"/>
                    </a:cubicBezTo>
                    <a:lnTo>
                      <a:pt x="930415" y="2324686"/>
                    </a:lnTo>
                    <a:cubicBezTo>
                      <a:pt x="904712" y="2556716"/>
                      <a:pt x="707355" y="2736304"/>
                      <a:pt x="468052" y="2736304"/>
                    </a:cubicBezTo>
                    <a:cubicBezTo>
                      <a:pt x="209554" y="2736304"/>
                      <a:pt x="0" y="2526750"/>
                      <a:pt x="0" y="2268252"/>
                    </a:cubicBezTo>
                    <a:cubicBezTo>
                      <a:pt x="0" y="2009754"/>
                      <a:pt x="209554" y="1800200"/>
                      <a:pt x="468052" y="1800200"/>
                    </a:cubicBezTo>
                    <a:cubicBezTo>
                      <a:pt x="669892" y="1800200"/>
                      <a:pt x="841893" y="1927961"/>
                      <a:pt x="906009" y="2107606"/>
                    </a:cubicBezTo>
                    <a:lnTo>
                      <a:pt x="1429897" y="1967231"/>
                    </a:lnTo>
                    <a:cubicBezTo>
                      <a:pt x="1427753" y="1959679"/>
                      <a:pt x="1427584" y="1952005"/>
                      <a:pt x="1427584" y="1944291"/>
                    </a:cubicBezTo>
                    <a:cubicBezTo>
                      <a:pt x="1427584" y="1727054"/>
                      <a:pt x="1561663" y="1541133"/>
                      <a:pt x="1751891" y="1465536"/>
                    </a:cubicBezTo>
                    <a:lnTo>
                      <a:pt x="1609736" y="935006"/>
                    </a:lnTo>
                    <a:cubicBezTo>
                      <a:pt x="1606130" y="936062"/>
                      <a:pt x="1602492" y="936104"/>
                      <a:pt x="1598844" y="936104"/>
                    </a:cubicBezTo>
                    <a:cubicBezTo>
                      <a:pt x="1340346" y="936104"/>
                      <a:pt x="1130792" y="726550"/>
                      <a:pt x="1130792" y="468052"/>
                    </a:cubicBezTo>
                    <a:cubicBezTo>
                      <a:pt x="1130792" y="209554"/>
                      <a:pt x="1340346" y="0"/>
                      <a:pt x="1598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0" name="Freeform 18">
                <a:extLst>
                  <a:ext uri="{FF2B5EF4-FFF2-40B4-BE49-F238E27FC236}">
                    <a16:creationId xmlns:a16="http://schemas.microsoft.com/office/drawing/2014/main" id="{69BB92E4-90ED-4BFD-AB58-779C7C0DB9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2312" y="708937"/>
                <a:ext cx="277876" cy="316802"/>
              </a:xfrm>
              <a:custGeom>
                <a:avLst/>
                <a:gdLst>
                  <a:gd name="T0" fmla="*/ 1764 w 2942"/>
                  <a:gd name="T1" fmla="*/ 10 h 3247"/>
                  <a:gd name="T2" fmla="*/ 2091 w 2942"/>
                  <a:gd name="T3" fmla="*/ 74 h 3247"/>
                  <a:gd name="T4" fmla="*/ 2365 w 2942"/>
                  <a:gd name="T5" fmla="*/ 192 h 3247"/>
                  <a:gd name="T6" fmla="*/ 2591 w 2942"/>
                  <a:gd name="T7" fmla="*/ 361 h 3247"/>
                  <a:gd name="T8" fmla="*/ 2765 w 2942"/>
                  <a:gd name="T9" fmla="*/ 576 h 3247"/>
                  <a:gd name="T10" fmla="*/ 2873 w 2942"/>
                  <a:gd name="T11" fmla="*/ 798 h 3247"/>
                  <a:gd name="T12" fmla="*/ 2933 w 2942"/>
                  <a:gd name="T13" fmla="*/ 1060 h 3247"/>
                  <a:gd name="T14" fmla="*/ 2936 w 2942"/>
                  <a:gd name="T15" fmla="*/ 1345 h 3247"/>
                  <a:gd name="T16" fmla="*/ 2873 w 2942"/>
                  <a:gd name="T17" fmla="*/ 1607 h 3247"/>
                  <a:gd name="T18" fmla="*/ 2753 w 2942"/>
                  <a:gd name="T19" fmla="*/ 1812 h 3247"/>
                  <a:gd name="T20" fmla="*/ 2611 w 2942"/>
                  <a:gd name="T21" fmla="*/ 1998 h 3247"/>
                  <a:gd name="T22" fmla="*/ 2509 w 2942"/>
                  <a:gd name="T23" fmla="*/ 2167 h 3247"/>
                  <a:gd name="T24" fmla="*/ 2471 w 2942"/>
                  <a:gd name="T25" fmla="*/ 2323 h 3247"/>
                  <a:gd name="T26" fmla="*/ 2485 w 2942"/>
                  <a:gd name="T27" fmla="*/ 2452 h 3247"/>
                  <a:gd name="T28" fmla="*/ 2522 w 2942"/>
                  <a:gd name="T29" fmla="*/ 2603 h 3247"/>
                  <a:gd name="T30" fmla="*/ 2562 w 2942"/>
                  <a:gd name="T31" fmla="*/ 2729 h 3247"/>
                  <a:gd name="T32" fmla="*/ 2604 w 2942"/>
                  <a:gd name="T33" fmla="*/ 2845 h 3247"/>
                  <a:gd name="T34" fmla="*/ 2654 w 2942"/>
                  <a:gd name="T35" fmla="*/ 3007 h 3247"/>
                  <a:gd name="T36" fmla="*/ 2336 w 2942"/>
                  <a:gd name="T37" fmla="*/ 3154 h 3247"/>
                  <a:gd name="T38" fmla="*/ 1874 w 2942"/>
                  <a:gd name="T39" fmla="*/ 3240 h 3247"/>
                  <a:gd name="T40" fmla="*/ 1449 w 2942"/>
                  <a:gd name="T41" fmla="*/ 3232 h 3247"/>
                  <a:gd name="T42" fmla="*/ 1300 w 2942"/>
                  <a:gd name="T43" fmla="*/ 3138 h 3247"/>
                  <a:gd name="T44" fmla="*/ 1274 w 2942"/>
                  <a:gd name="T45" fmla="*/ 2990 h 3247"/>
                  <a:gd name="T46" fmla="*/ 1240 w 2942"/>
                  <a:gd name="T47" fmla="*/ 2832 h 3247"/>
                  <a:gd name="T48" fmla="*/ 1194 w 2942"/>
                  <a:gd name="T49" fmla="*/ 2703 h 3247"/>
                  <a:gd name="T50" fmla="*/ 1134 w 2942"/>
                  <a:gd name="T51" fmla="*/ 2647 h 3247"/>
                  <a:gd name="T52" fmla="*/ 1051 w 2942"/>
                  <a:gd name="T53" fmla="*/ 2649 h 3247"/>
                  <a:gd name="T54" fmla="*/ 974 w 2942"/>
                  <a:gd name="T55" fmla="*/ 2670 h 3247"/>
                  <a:gd name="T56" fmla="*/ 864 w 2942"/>
                  <a:gd name="T57" fmla="*/ 2703 h 3247"/>
                  <a:gd name="T58" fmla="*/ 693 w 2942"/>
                  <a:gd name="T59" fmla="*/ 2727 h 3247"/>
                  <a:gd name="T60" fmla="*/ 525 w 2942"/>
                  <a:gd name="T61" fmla="*/ 2716 h 3247"/>
                  <a:gd name="T62" fmla="*/ 438 w 2942"/>
                  <a:gd name="T63" fmla="*/ 2681 h 3247"/>
                  <a:gd name="T64" fmla="*/ 367 w 2942"/>
                  <a:gd name="T65" fmla="*/ 2618 h 3247"/>
                  <a:gd name="T66" fmla="*/ 338 w 2942"/>
                  <a:gd name="T67" fmla="*/ 2520 h 3247"/>
                  <a:gd name="T68" fmla="*/ 354 w 2942"/>
                  <a:gd name="T69" fmla="*/ 2421 h 3247"/>
                  <a:gd name="T70" fmla="*/ 365 w 2942"/>
                  <a:gd name="T71" fmla="*/ 2325 h 3247"/>
                  <a:gd name="T72" fmla="*/ 331 w 2942"/>
                  <a:gd name="T73" fmla="*/ 2265 h 3247"/>
                  <a:gd name="T74" fmla="*/ 278 w 2942"/>
                  <a:gd name="T75" fmla="*/ 2232 h 3247"/>
                  <a:gd name="T76" fmla="*/ 249 w 2942"/>
                  <a:gd name="T77" fmla="*/ 2180 h 3247"/>
                  <a:gd name="T78" fmla="*/ 267 w 2942"/>
                  <a:gd name="T79" fmla="*/ 2125 h 3247"/>
                  <a:gd name="T80" fmla="*/ 224 w 2942"/>
                  <a:gd name="T81" fmla="*/ 2069 h 3247"/>
                  <a:gd name="T82" fmla="*/ 214 w 2942"/>
                  <a:gd name="T83" fmla="*/ 2007 h 3247"/>
                  <a:gd name="T84" fmla="*/ 245 w 2942"/>
                  <a:gd name="T85" fmla="*/ 1941 h 3247"/>
                  <a:gd name="T86" fmla="*/ 273 w 2942"/>
                  <a:gd name="T87" fmla="*/ 1872 h 3247"/>
                  <a:gd name="T88" fmla="*/ 194 w 2942"/>
                  <a:gd name="T89" fmla="*/ 1827 h 3247"/>
                  <a:gd name="T90" fmla="*/ 96 w 2942"/>
                  <a:gd name="T91" fmla="*/ 1794 h 3247"/>
                  <a:gd name="T92" fmla="*/ 18 w 2942"/>
                  <a:gd name="T93" fmla="*/ 1747 h 3247"/>
                  <a:gd name="T94" fmla="*/ 4 w 2942"/>
                  <a:gd name="T95" fmla="*/ 1674 h 3247"/>
                  <a:gd name="T96" fmla="*/ 44 w 2942"/>
                  <a:gd name="T97" fmla="*/ 1616 h 3247"/>
                  <a:gd name="T98" fmla="*/ 111 w 2942"/>
                  <a:gd name="T99" fmla="*/ 1545 h 3247"/>
                  <a:gd name="T100" fmla="*/ 229 w 2942"/>
                  <a:gd name="T101" fmla="*/ 1421 h 3247"/>
                  <a:gd name="T102" fmla="*/ 325 w 2942"/>
                  <a:gd name="T103" fmla="*/ 1276 h 3247"/>
                  <a:gd name="T104" fmla="*/ 345 w 2942"/>
                  <a:gd name="T105" fmla="*/ 1143 h 3247"/>
                  <a:gd name="T106" fmla="*/ 344 w 2942"/>
                  <a:gd name="T107" fmla="*/ 992 h 3247"/>
                  <a:gd name="T108" fmla="*/ 440 w 2942"/>
                  <a:gd name="T109" fmla="*/ 621 h 3247"/>
                  <a:gd name="T110" fmla="*/ 587 w 2942"/>
                  <a:gd name="T111" fmla="*/ 401 h 3247"/>
                  <a:gd name="T112" fmla="*/ 789 w 2942"/>
                  <a:gd name="T113" fmla="*/ 227 h 3247"/>
                  <a:gd name="T114" fmla="*/ 1031 w 2942"/>
                  <a:gd name="T115" fmla="*/ 103 h 3247"/>
                  <a:gd name="T116" fmla="*/ 1516 w 2942"/>
                  <a:gd name="T117" fmla="*/ 0 h 3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942" h="3247">
                    <a:moveTo>
                      <a:pt x="1516" y="0"/>
                    </a:moveTo>
                    <a:lnTo>
                      <a:pt x="1644" y="1"/>
                    </a:lnTo>
                    <a:lnTo>
                      <a:pt x="1764" y="10"/>
                    </a:lnTo>
                    <a:lnTo>
                      <a:pt x="1878" y="25"/>
                    </a:lnTo>
                    <a:lnTo>
                      <a:pt x="1987" y="47"/>
                    </a:lnTo>
                    <a:lnTo>
                      <a:pt x="2091" y="74"/>
                    </a:lnTo>
                    <a:lnTo>
                      <a:pt x="2187" y="109"/>
                    </a:lnTo>
                    <a:lnTo>
                      <a:pt x="2280" y="147"/>
                    </a:lnTo>
                    <a:lnTo>
                      <a:pt x="2365" y="192"/>
                    </a:lnTo>
                    <a:lnTo>
                      <a:pt x="2445" y="243"/>
                    </a:lnTo>
                    <a:lnTo>
                      <a:pt x="2522" y="300"/>
                    </a:lnTo>
                    <a:lnTo>
                      <a:pt x="2591" y="361"/>
                    </a:lnTo>
                    <a:lnTo>
                      <a:pt x="2654" y="429"/>
                    </a:lnTo>
                    <a:lnTo>
                      <a:pt x="2713" y="500"/>
                    </a:lnTo>
                    <a:lnTo>
                      <a:pt x="2765" y="576"/>
                    </a:lnTo>
                    <a:lnTo>
                      <a:pt x="2813" y="656"/>
                    </a:lnTo>
                    <a:lnTo>
                      <a:pt x="2845" y="723"/>
                    </a:lnTo>
                    <a:lnTo>
                      <a:pt x="2873" y="798"/>
                    </a:lnTo>
                    <a:lnTo>
                      <a:pt x="2898" y="880"/>
                    </a:lnTo>
                    <a:lnTo>
                      <a:pt x="2918" y="969"/>
                    </a:lnTo>
                    <a:lnTo>
                      <a:pt x="2933" y="1060"/>
                    </a:lnTo>
                    <a:lnTo>
                      <a:pt x="2940" y="1154"/>
                    </a:lnTo>
                    <a:lnTo>
                      <a:pt x="2942" y="1250"/>
                    </a:lnTo>
                    <a:lnTo>
                      <a:pt x="2936" y="1345"/>
                    </a:lnTo>
                    <a:lnTo>
                      <a:pt x="2924" y="1438"/>
                    </a:lnTo>
                    <a:lnTo>
                      <a:pt x="2902" y="1529"/>
                    </a:lnTo>
                    <a:lnTo>
                      <a:pt x="2873" y="1607"/>
                    </a:lnTo>
                    <a:lnTo>
                      <a:pt x="2838" y="1680"/>
                    </a:lnTo>
                    <a:lnTo>
                      <a:pt x="2796" y="1747"/>
                    </a:lnTo>
                    <a:lnTo>
                      <a:pt x="2753" y="1812"/>
                    </a:lnTo>
                    <a:lnTo>
                      <a:pt x="2705" y="1876"/>
                    </a:lnTo>
                    <a:lnTo>
                      <a:pt x="2658" y="1936"/>
                    </a:lnTo>
                    <a:lnTo>
                      <a:pt x="2611" y="1998"/>
                    </a:lnTo>
                    <a:lnTo>
                      <a:pt x="2565" y="2060"/>
                    </a:lnTo>
                    <a:lnTo>
                      <a:pt x="2534" y="2110"/>
                    </a:lnTo>
                    <a:lnTo>
                      <a:pt x="2509" y="2167"/>
                    </a:lnTo>
                    <a:lnTo>
                      <a:pt x="2489" y="2227"/>
                    </a:lnTo>
                    <a:lnTo>
                      <a:pt x="2473" y="2292"/>
                    </a:lnTo>
                    <a:lnTo>
                      <a:pt x="2471" y="2323"/>
                    </a:lnTo>
                    <a:lnTo>
                      <a:pt x="2473" y="2360"/>
                    </a:lnTo>
                    <a:lnTo>
                      <a:pt x="2478" y="2405"/>
                    </a:lnTo>
                    <a:lnTo>
                      <a:pt x="2485" y="2452"/>
                    </a:lnTo>
                    <a:lnTo>
                      <a:pt x="2496" y="2503"/>
                    </a:lnTo>
                    <a:lnTo>
                      <a:pt x="2509" y="2554"/>
                    </a:lnTo>
                    <a:lnTo>
                      <a:pt x="2522" y="2603"/>
                    </a:lnTo>
                    <a:lnTo>
                      <a:pt x="2536" y="2650"/>
                    </a:lnTo>
                    <a:lnTo>
                      <a:pt x="2549" y="2692"/>
                    </a:lnTo>
                    <a:lnTo>
                      <a:pt x="2562" y="2729"/>
                    </a:lnTo>
                    <a:lnTo>
                      <a:pt x="2573" y="2756"/>
                    </a:lnTo>
                    <a:lnTo>
                      <a:pt x="2589" y="2796"/>
                    </a:lnTo>
                    <a:lnTo>
                      <a:pt x="2604" y="2845"/>
                    </a:lnTo>
                    <a:lnTo>
                      <a:pt x="2620" y="2900"/>
                    </a:lnTo>
                    <a:lnTo>
                      <a:pt x="2636" y="2956"/>
                    </a:lnTo>
                    <a:lnTo>
                      <a:pt x="2654" y="3007"/>
                    </a:lnTo>
                    <a:lnTo>
                      <a:pt x="2673" y="3052"/>
                    </a:lnTo>
                    <a:lnTo>
                      <a:pt x="2502" y="3107"/>
                    </a:lnTo>
                    <a:lnTo>
                      <a:pt x="2336" y="3154"/>
                    </a:lnTo>
                    <a:lnTo>
                      <a:pt x="2178" y="3192"/>
                    </a:lnTo>
                    <a:lnTo>
                      <a:pt x="2024" y="3220"/>
                    </a:lnTo>
                    <a:lnTo>
                      <a:pt x="1874" y="3240"/>
                    </a:lnTo>
                    <a:lnTo>
                      <a:pt x="1729" y="3247"/>
                    </a:lnTo>
                    <a:lnTo>
                      <a:pt x="1587" y="3245"/>
                    </a:lnTo>
                    <a:lnTo>
                      <a:pt x="1449" y="3232"/>
                    </a:lnTo>
                    <a:lnTo>
                      <a:pt x="1313" y="3209"/>
                    </a:lnTo>
                    <a:lnTo>
                      <a:pt x="1307" y="3176"/>
                    </a:lnTo>
                    <a:lnTo>
                      <a:pt x="1300" y="3138"/>
                    </a:lnTo>
                    <a:lnTo>
                      <a:pt x="1291" y="3092"/>
                    </a:lnTo>
                    <a:lnTo>
                      <a:pt x="1284" y="3043"/>
                    </a:lnTo>
                    <a:lnTo>
                      <a:pt x="1274" y="2990"/>
                    </a:lnTo>
                    <a:lnTo>
                      <a:pt x="1264" y="2936"/>
                    </a:lnTo>
                    <a:lnTo>
                      <a:pt x="1253" y="2883"/>
                    </a:lnTo>
                    <a:lnTo>
                      <a:pt x="1240" y="2832"/>
                    </a:lnTo>
                    <a:lnTo>
                      <a:pt x="1227" y="2783"/>
                    </a:lnTo>
                    <a:lnTo>
                      <a:pt x="1211" y="2740"/>
                    </a:lnTo>
                    <a:lnTo>
                      <a:pt x="1194" y="2703"/>
                    </a:lnTo>
                    <a:lnTo>
                      <a:pt x="1176" y="2674"/>
                    </a:lnTo>
                    <a:lnTo>
                      <a:pt x="1156" y="2656"/>
                    </a:lnTo>
                    <a:lnTo>
                      <a:pt x="1134" y="2647"/>
                    </a:lnTo>
                    <a:lnTo>
                      <a:pt x="1109" y="2643"/>
                    </a:lnTo>
                    <a:lnTo>
                      <a:pt x="1080" y="2645"/>
                    </a:lnTo>
                    <a:lnTo>
                      <a:pt x="1051" y="2649"/>
                    </a:lnTo>
                    <a:lnTo>
                      <a:pt x="1024" y="2656"/>
                    </a:lnTo>
                    <a:lnTo>
                      <a:pt x="998" y="2663"/>
                    </a:lnTo>
                    <a:lnTo>
                      <a:pt x="974" y="2670"/>
                    </a:lnTo>
                    <a:lnTo>
                      <a:pt x="956" y="2676"/>
                    </a:lnTo>
                    <a:lnTo>
                      <a:pt x="913" y="2690"/>
                    </a:lnTo>
                    <a:lnTo>
                      <a:pt x="864" y="2703"/>
                    </a:lnTo>
                    <a:lnTo>
                      <a:pt x="809" y="2714"/>
                    </a:lnTo>
                    <a:lnTo>
                      <a:pt x="751" y="2721"/>
                    </a:lnTo>
                    <a:lnTo>
                      <a:pt x="693" y="2727"/>
                    </a:lnTo>
                    <a:lnTo>
                      <a:pt x="634" y="2729"/>
                    </a:lnTo>
                    <a:lnTo>
                      <a:pt x="578" y="2725"/>
                    </a:lnTo>
                    <a:lnTo>
                      <a:pt x="525" y="2716"/>
                    </a:lnTo>
                    <a:lnTo>
                      <a:pt x="496" y="2709"/>
                    </a:lnTo>
                    <a:lnTo>
                      <a:pt x="467" y="2696"/>
                    </a:lnTo>
                    <a:lnTo>
                      <a:pt x="438" y="2681"/>
                    </a:lnTo>
                    <a:lnTo>
                      <a:pt x="413" y="2663"/>
                    </a:lnTo>
                    <a:lnTo>
                      <a:pt x="387" y="2641"/>
                    </a:lnTo>
                    <a:lnTo>
                      <a:pt x="367" y="2618"/>
                    </a:lnTo>
                    <a:lnTo>
                      <a:pt x="353" y="2589"/>
                    </a:lnTo>
                    <a:lnTo>
                      <a:pt x="342" y="2556"/>
                    </a:lnTo>
                    <a:lnTo>
                      <a:pt x="338" y="2520"/>
                    </a:lnTo>
                    <a:lnTo>
                      <a:pt x="342" y="2480"/>
                    </a:lnTo>
                    <a:lnTo>
                      <a:pt x="347" y="2452"/>
                    </a:lnTo>
                    <a:lnTo>
                      <a:pt x="354" y="2421"/>
                    </a:lnTo>
                    <a:lnTo>
                      <a:pt x="362" y="2389"/>
                    </a:lnTo>
                    <a:lnTo>
                      <a:pt x="365" y="2358"/>
                    </a:lnTo>
                    <a:lnTo>
                      <a:pt x="365" y="2325"/>
                    </a:lnTo>
                    <a:lnTo>
                      <a:pt x="356" y="2296"/>
                    </a:lnTo>
                    <a:lnTo>
                      <a:pt x="347" y="2280"/>
                    </a:lnTo>
                    <a:lnTo>
                      <a:pt x="331" y="2265"/>
                    </a:lnTo>
                    <a:lnTo>
                      <a:pt x="314" y="2254"/>
                    </a:lnTo>
                    <a:lnTo>
                      <a:pt x="296" y="2245"/>
                    </a:lnTo>
                    <a:lnTo>
                      <a:pt x="278" y="2232"/>
                    </a:lnTo>
                    <a:lnTo>
                      <a:pt x="264" y="2218"/>
                    </a:lnTo>
                    <a:lnTo>
                      <a:pt x="253" y="2200"/>
                    </a:lnTo>
                    <a:lnTo>
                      <a:pt x="249" y="2180"/>
                    </a:lnTo>
                    <a:lnTo>
                      <a:pt x="251" y="2160"/>
                    </a:lnTo>
                    <a:lnTo>
                      <a:pt x="258" y="2141"/>
                    </a:lnTo>
                    <a:lnTo>
                      <a:pt x="267" y="2125"/>
                    </a:lnTo>
                    <a:lnTo>
                      <a:pt x="273" y="2109"/>
                    </a:lnTo>
                    <a:lnTo>
                      <a:pt x="244" y="2089"/>
                    </a:lnTo>
                    <a:lnTo>
                      <a:pt x="224" y="2069"/>
                    </a:lnTo>
                    <a:lnTo>
                      <a:pt x="213" y="2049"/>
                    </a:lnTo>
                    <a:lnTo>
                      <a:pt x="211" y="2027"/>
                    </a:lnTo>
                    <a:lnTo>
                      <a:pt x="214" y="2007"/>
                    </a:lnTo>
                    <a:lnTo>
                      <a:pt x="222" y="1985"/>
                    </a:lnTo>
                    <a:lnTo>
                      <a:pt x="233" y="1963"/>
                    </a:lnTo>
                    <a:lnTo>
                      <a:pt x="245" y="1941"/>
                    </a:lnTo>
                    <a:lnTo>
                      <a:pt x="256" y="1918"/>
                    </a:lnTo>
                    <a:lnTo>
                      <a:pt x="267" y="1896"/>
                    </a:lnTo>
                    <a:lnTo>
                      <a:pt x="273" y="1872"/>
                    </a:lnTo>
                    <a:lnTo>
                      <a:pt x="253" y="1854"/>
                    </a:lnTo>
                    <a:lnTo>
                      <a:pt x="225" y="1840"/>
                    </a:lnTo>
                    <a:lnTo>
                      <a:pt x="194" y="1827"/>
                    </a:lnTo>
                    <a:lnTo>
                      <a:pt x="162" y="1816"/>
                    </a:lnTo>
                    <a:lnTo>
                      <a:pt x="129" y="1805"/>
                    </a:lnTo>
                    <a:lnTo>
                      <a:pt x="96" y="1794"/>
                    </a:lnTo>
                    <a:lnTo>
                      <a:pt x="65" y="1781"/>
                    </a:lnTo>
                    <a:lnTo>
                      <a:pt x="40" y="1767"/>
                    </a:lnTo>
                    <a:lnTo>
                      <a:pt x="18" y="1747"/>
                    </a:lnTo>
                    <a:lnTo>
                      <a:pt x="5" y="1723"/>
                    </a:lnTo>
                    <a:lnTo>
                      <a:pt x="0" y="1698"/>
                    </a:lnTo>
                    <a:lnTo>
                      <a:pt x="4" y="1674"/>
                    </a:lnTo>
                    <a:lnTo>
                      <a:pt x="13" y="1652"/>
                    </a:lnTo>
                    <a:lnTo>
                      <a:pt x="27" y="1634"/>
                    </a:lnTo>
                    <a:lnTo>
                      <a:pt x="44" y="1616"/>
                    </a:lnTo>
                    <a:lnTo>
                      <a:pt x="60" y="1601"/>
                    </a:lnTo>
                    <a:lnTo>
                      <a:pt x="73" y="1589"/>
                    </a:lnTo>
                    <a:lnTo>
                      <a:pt x="111" y="1545"/>
                    </a:lnTo>
                    <a:lnTo>
                      <a:pt x="151" y="1505"/>
                    </a:lnTo>
                    <a:lnTo>
                      <a:pt x="191" y="1465"/>
                    </a:lnTo>
                    <a:lnTo>
                      <a:pt x="229" y="1421"/>
                    </a:lnTo>
                    <a:lnTo>
                      <a:pt x="265" y="1378"/>
                    </a:lnTo>
                    <a:lnTo>
                      <a:pt x="298" y="1329"/>
                    </a:lnTo>
                    <a:lnTo>
                      <a:pt x="325" y="1276"/>
                    </a:lnTo>
                    <a:lnTo>
                      <a:pt x="340" y="1232"/>
                    </a:lnTo>
                    <a:lnTo>
                      <a:pt x="345" y="1189"/>
                    </a:lnTo>
                    <a:lnTo>
                      <a:pt x="345" y="1143"/>
                    </a:lnTo>
                    <a:lnTo>
                      <a:pt x="344" y="1094"/>
                    </a:lnTo>
                    <a:lnTo>
                      <a:pt x="342" y="1045"/>
                    </a:lnTo>
                    <a:lnTo>
                      <a:pt x="344" y="992"/>
                    </a:lnTo>
                    <a:lnTo>
                      <a:pt x="349" y="936"/>
                    </a:lnTo>
                    <a:lnTo>
                      <a:pt x="405" y="705"/>
                    </a:lnTo>
                    <a:lnTo>
                      <a:pt x="440" y="621"/>
                    </a:lnTo>
                    <a:lnTo>
                      <a:pt x="482" y="543"/>
                    </a:lnTo>
                    <a:lnTo>
                      <a:pt x="531" y="470"/>
                    </a:lnTo>
                    <a:lnTo>
                      <a:pt x="587" y="401"/>
                    </a:lnTo>
                    <a:lnTo>
                      <a:pt x="649" y="338"/>
                    </a:lnTo>
                    <a:lnTo>
                      <a:pt x="716" y="280"/>
                    </a:lnTo>
                    <a:lnTo>
                      <a:pt x="789" y="227"/>
                    </a:lnTo>
                    <a:lnTo>
                      <a:pt x="865" y="180"/>
                    </a:lnTo>
                    <a:lnTo>
                      <a:pt x="947" y="138"/>
                    </a:lnTo>
                    <a:lnTo>
                      <a:pt x="1031" y="103"/>
                    </a:lnTo>
                    <a:lnTo>
                      <a:pt x="1116" y="72"/>
                    </a:lnTo>
                    <a:lnTo>
                      <a:pt x="1402" y="9"/>
                    </a:lnTo>
                    <a:lnTo>
                      <a:pt x="151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1" name="Freeform 9">
                <a:extLst>
                  <a:ext uri="{FF2B5EF4-FFF2-40B4-BE49-F238E27FC236}">
                    <a16:creationId xmlns:a16="http://schemas.microsoft.com/office/drawing/2014/main" id="{52065CAB-75BC-40D2-A68B-35021869F3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38792" y="48540"/>
                <a:ext cx="213534" cy="300406"/>
              </a:xfrm>
              <a:custGeom>
                <a:avLst/>
                <a:gdLst>
                  <a:gd name="T0" fmla="*/ 2311 w 2753"/>
                  <a:gd name="T1" fmla="*/ 580 h 3873"/>
                  <a:gd name="T2" fmla="*/ 2433 w 2753"/>
                  <a:gd name="T3" fmla="*/ 735 h 3873"/>
                  <a:gd name="T4" fmla="*/ 2415 w 2753"/>
                  <a:gd name="T5" fmla="*/ 948 h 3873"/>
                  <a:gd name="T6" fmla="*/ 2253 w 2753"/>
                  <a:gd name="T7" fmla="*/ 1073 h 3873"/>
                  <a:gd name="T8" fmla="*/ 2037 w 2753"/>
                  <a:gd name="T9" fmla="*/ 1138 h 3873"/>
                  <a:gd name="T10" fmla="*/ 1946 w 2753"/>
                  <a:gd name="T11" fmla="*/ 1260 h 3873"/>
                  <a:gd name="T12" fmla="*/ 2039 w 2753"/>
                  <a:gd name="T13" fmla="*/ 1346 h 3873"/>
                  <a:gd name="T14" fmla="*/ 2400 w 2753"/>
                  <a:gd name="T15" fmla="*/ 1671 h 3873"/>
                  <a:gd name="T16" fmla="*/ 2649 w 2753"/>
                  <a:gd name="T17" fmla="*/ 2118 h 3873"/>
                  <a:gd name="T18" fmla="*/ 2746 w 2753"/>
                  <a:gd name="T19" fmla="*/ 2586 h 3873"/>
                  <a:gd name="T20" fmla="*/ 2739 w 2753"/>
                  <a:gd name="T21" fmla="*/ 3028 h 3873"/>
                  <a:gd name="T22" fmla="*/ 2671 w 2753"/>
                  <a:gd name="T23" fmla="*/ 3397 h 3873"/>
                  <a:gd name="T24" fmla="*/ 2597 w 2753"/>
                  <a:gd name="T25" fmla="*/ 3648 h 3873"/>
                  <a:gd name="T26" fmla="*/ 2533 w 2753"/>
                  <a:gd name="T27" fmla="*/ 3764 h 3873"/>
                  <a:gd name="T28" fmla="*/ 2319 w 2753"/>
                  <a:gd name="T29" fmla="*/ 3855 h 3873"/>
                  <a:gd name="T30" fmla="*/ 1959 w 2753"/>
                  <a:gd name="T31" fmla="*/ 3868 h 3873"/>
                  <a:gd name="T32" fmla="*/ 1531 w 2753"/>
                  <a:gd name="T33" fmla="*/ 3768 h 3873"/>
                  <a:gd name="T34" fmla="*/ 1146 w 2753"/>
                  <a:gd name="T35" fmla="*/ 3597 h 3873"/>
                  <a:gd name="T36" fmla="*/ 846 w 2753"/>
                  <a:gd name="T37" fmla="*/ 3420 h 3873"/>
                  <a:gd name="T38" fmla="*/ 669 w 2753"/>
                  <a:gd name="T39" fmla="*/ 3297 h 3873"/>
                  <a:gd name="T40" fmla="*/ 562 w 2753"/>
                  <a:gd name="T41" fmla="*/ 3206 h 3873"/>
                  <a:gd name="T42" fmla="*/ 189 w 2753"/>
                  <a:gd name="T43" fmla="*/ 2718 h 3873"/>
                  <a:gd name="T44" fmla="*/ 0 w 2753"/>
                  <a:gd name="T45" fmla="*/ 2148 h 3873"/>
                  <a:gd name="T46" fmla="*/ 79 w 2753"/>
                  <a:gd name="T47" fmla="*/ 1729 h 3873"/>
                  <a:gd name="T48" fmla="*/ 217 w 2753"/>
                  <a:gd name="T49" fmla="*/ 1491 h 3873"/>
                  <a:gd name="T50" fmla="*/ 319 w 2753"/>
                  <a:gd name="T51" fmla="*/ 1380 h 3873"/>
                  <a:gd name="T52" fmla="*/ 368 w 2753"/>
                  <a:gd name="T53" fmla="*/ 1135 h 3873"/>
                  <a:gd name="T54" fmla="*/ 353 w 2753"/>
                  <a:gd name="T55" fmla="*/ 831 h 3873"/>
                  <a:gd name="T56" fmla="*/ 384 w 2753"/>
                  <a:gd name="T57" fmla="*/ 675 h 3873"/>
                  <a:gd name="T58" fmla="*/ 559 w 2753"/>
                  <a:gd name="T59" fmla="*/ 591 h 3873"/>
                  <a:gd name="T60" fmla="*/ 699 w 2753"/>
                  <a:gd name="T61" fmla="*/ 664 h 3873"/>
                  <a:gd name="T62" fmla="*/ 769 w 2753"/>
                  <a:gd name="T63" fmla="*/ 866 h 3873"/>
                  <a:gd name="T64" fmla="*/ 791 w 2753"/>
                  <a:gd name="T65" fmla="*/ 1115 h 3873"/>
                  <a:gd name="T66" fmla="*/ 1008 w 2753"/>
                  <a:gd name="T67" fmla="*/ 1053 h 3873"/>
                  <a:gd name="T68" fmla="*/ 1433 w 2753"/>
                  <a:gd name="T69" fmla="*/ 700 h 3873"/>
                  <a:gd name="T70" fmla="*/ 1737 w 2753"/>
                  <a:gd name="T71" fmla="*/ 600 h 3873"/>
                  <a:gd name="T72" fmla="*/ 2062 w 2753"/>
                  <a:gd name="T73" fmla="*/ 557 h 3873"/>
                  <a:gd name="T74" fmla="*/ 1277 w 2753"/>
                  <a:gd name="T75" fmla="*/ 18 h 3873"/>
                  <a:gd name="T76" fmla="*/ 1315 w 2753"/>
                  <a:gd name="T77" fmla="*/ 111 h 3873"/>
                  <a:gd name="T78" fmla="*/ 1329 w 2753"/>
                  <a:gd name="T79" fmla="*/ 229 h 3873"/>
                  <a:gd name="T80" fmla="*/ 1389 w 2753"/>
                  <a:gd name="T81" fmla="*/ 278 h 3873"/>
                  <a:gd name="T82" fmla="*/ 1471 w 2753"/>
                  <a:gd name="T83" fmla="*/ 138 h 3873"/>
                  <a:gd name="T84" fmla="*/ 1600 w 2753"/>
                  <a:gd name="T85" fmla="*/ 22 h 3873"/>
                  <a:gd name="T86" fmla="*/ 1671 w 2753"/>
                  <a:gd name="T87" fmla="*/ 108 h 3873"/>
                  <a:gd name="T88" fmla="*/ 1649 w 2753"/>
                  <a:gd name="T89" fmla="*/ 249 h 3873"/>
                  <a:gd name="T90" fmla="*/ 1666 w 2753"/>
                  <a:gd name="T91" fmla="*/ 408 h 3873"/>
                  <a:gd name="T92" fmla="*/ 1775 w 2753"/>
                  <a:gd name="T93" fmla="*/ 511 h 3873"/>
                  <a:gd name="T94" fmla="*/ 1529 w 2753"/>
                  <a:gd name="T95" fmla="*/ 580 h 3873"/>
                  <a:gd name="T96" fmla="*/ 1239 w 2753"/>
                  <a:gd name="T97" fmla="*/ 735 h 3873"/>
                  <a:gd name="T98" fmla="*/ 995 w 2753"/>
                  <a:gd name="T99" fmla="*/ 958 h 3873"/>
                  <a:gd name="T100" fmla="*/ 871 w 2753"/>
                  <a:gd name="T101" fmla="*/ 1124 h 3873"/>
                  <a:gd name="T102" fmla="*/ 855 w 2753"/>
                  <a:gd name="T103" fmla="*/ 1100 h 3873"/>
                  <a:gd name="T104" fmla="*/ 826 w 2753"/>
                  <a:gd name="T105" fmla="*/ 798 h 3873"/>
                  <a:gd name="T106" fmla="*/ 837 w 2753"/>
                  <a:gd name="T107" fmla="*/ 658 h 3873"/>
                  <a:gd name="T108" fmla="*/ 897 w 2753"/>
                  <a:gd name="T109" fmla="*/ 555 h 3873"/>
                  <a:gd name="T110" fmla="*/ 704 w 2753"/>
                  <a:gd name="T111" fmla="*/ 437 h 3873"/>
                  <a:gd name="T112" fmla="*/ 609 w 2753"/>
                  <a:gd name="T113" fmla="*/ 320 h 3873"/>
                  <a:gd name="T114" fmla="*/ 691 w 2753"/>
                  <a:gd name="T115" fmla="*/ 206 h 3873"/>
                  <a:gd name="T116" fmla="*/ 886 w 2753"/>
                  <a:gd name="T117" fmla="*/ 251 h 3873"/>
                  <a:gd name="T118" fmla="*/ 1144 w 2753"/>
                  <a:gd name="T119" fmla="*/ 375 h 3873"/>
                  <a:gd name="T120" fmla="*/ 1115 w 2753"/>
                  <a:gd name="T121" fmla="*/ 189 h 3873"/>
                  <a:gd name="T122" fmla="*/ 1120 w 2753"/>
                  <a:gd name="T123" fmla="*/ 38 h 38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753" h="3873">
                    <a:moveTo>
                      <a:pt x="2122" y="555"/>
                    </a:moveTo>
                    <a:lnTo>
                      <a:pt x="2180" y="557"/>
                    </a:lnTo>
                    <a:lnTo>
                      <a:pt x="2231" y="560"/>
                    </a:lnTo>
                    <a:lnTo>
                      <a:pt x="2275" y="568"/>
                    </a:lnTo>
                    <a:lnTo>
                      <a:pt x="2311" y="580"/>
                    </a:lnTo>
                    <a:lnTo>
                      <a:pt x="2346" y="598"/>
                    </a:lnTo>
                    <a:lnTo>
                      <a:pt x="2375" y="626"/>
                    </a:lnTo>
                    <a:lnTo>
                      <a:pt x="2399" y="658"/>
                    </a:lnTo>
                    <a:lnTo>
                      <a:pt x="2419" y="695"/>
                    </a:lnTo>
                    <a:lnTo>
                      <a:pt x="2433" y="735"/>
                    </a:lnTo>
                    <a:lnTo>
                      <a:pt x="2442" y="777"/>
                    </a:lnTo>
                    <a:lnTo>
                      <a:pt x="2444" y="820"/>
                    </a:lnTo>
                    <a:lnTo>
                      <a:pt x="2440" y="864"/>
                    </a:lnTo>
                    <a:lnTo>
                      <a:pt x="2431" y="908"/>
                    </a:lnTo>
                    <a:lnTo>
                      <a:pt x="2415" y="948"/>
                    </a:lnTo>
                    <a:lnTo>
                      <a:pt x="2391" y="984"/>
                    </a:lnTo>
                    <a:lnTo>
                      <a:pt x="2364" y="1013"/>
                    </a:lnTo>
                    <a:lnTo>
                      <a:pt x="2331" y="1037"/>
                    </a:lnTo>
                    <a:lnTo>
                      <a:pt x="2293" y="1057"/>
                    </a:lnTo>
                    <a:lnTo>
                      <a:pt x="2253" y="1073"/>
                    </a:lnTo>
                    <a:lnTo>
                      <a:pt x="2211" y="1086"/>
                    </a:lnTo>
                    <a:lnTo>
                      <a:pt x="2166" y="1098"/>
                    </a:lnTo>
                    <a:lnTo>
                      <a:pt x="2122" y="1111"/>
                    </a:lnTo>
                    <a:lnTo>
                      <a:pt x="2079" y="1124"/>
                    </a:lnTo>
                    <a:lnTo>
                      <a:pt x="2037" y="1138"/>
                    </a:lnTo>
                    <a:lnTo>
                      <a:pt x="1999" y="1157"/>
                    </a:lnTo>
                    <a:lnTo>
                      <a:pt x="1962" y="1178"/>
                    </a:lnTo>
                    <a:lnTo>
                      <a:pt x="1931" y="1204"/>
                    </a:lnTo>
                    <a:lnTo>
                      <a:pt x="1935" y="1235"/>
                    </a:lnTo>
                    <a:lnTo>
                      <a:pt x="1946" y="1260"/>
                    </a:lnTo>
                    <a:lnTo>
                      <a:pt x="1959" y="1282"/>
                    </a:lnTo>
                    <a:lnTo>
                      <a:pt x="1977" y="1302"/>
                    </a:lnTo>
                    <a:lnTo>
                      <a:pt x="1997" y="1318"/>
                    </a:lnTo>
                    <a:lnTo>
                      <a:pt x="2019" y="1333"/>
                    </a:lnTo>
                    <a:lnTo>
                      <a:pt x="2039" y="1346"/>
                    </a:lnTo>
                    <a:lnTo>
                      <a:pt x="2060" y="1360"/>
                    </a:lnTo>
                    <a:lnTo>
                      <a:pt x="2159" y="1433"/>
                    </a:lnTo>
                    <a:lnTo>
                      <a:pt x="2248" y="1509"/>
                    </a:lnTo>
                    <a:lnTo>
                      <a:pt x="2328" y="1588"/>
                    </a:lnTo>
                    <a:lnTo>
                      <a:pt x="2400" y="1671"/>
                    </a:lnTo>
                    <a:lnTo>
                      <a:pt x="2464" y="1757"/>
                    </a:lnTo>
                    <a:lnTo>
                      <a:pt x="2522" y="1844"/>
                    </a:lnTo>
                    <a:lnTo>
                      <a:pt x="2571" y="1933"/>
                    </a:lnTo>
                    <a:lnTo>
                      <a:pt x="2613" y="2026"/>
                    </a:lnTo>
                    <a:lnTo>
                      <a:pt x="2649" y="2118"/>
                    </a:lnTo>
                    <a:lnTo>
                      <a:pt x="2679" y="2211"/>
                    </a:lnTo>
                    <a:lnTo>
                      <a:pt x="2704" y="2304"/>
                    </a:lnTo>
                    <a:lnTo>
                      <a:pt x="2722" y="2398"/>
                    </a:lnTo>
                    <a:lnTo>
                      <a:pt x="2737" y="2493"/>
                    </a:lnTo>
                    <a:lnTo>
                      <a:pt x="2746" y="2586"/>
                    </a:lnTo>
                    <a:lnTo>
                      <a:pt x="2751" y="2677"/>
                    </a:lnTo>
                    <a:lnTo>
                      <a:pt x="2753" y="2768"/>
                    </a:lnTo>
                    <a:lnTo>
                      <a:pt x="2751" y="2857"/>
                    </a:lnTo>
                    <a:lnTo>
                      <a:pt x="2746" y="2942"/>
                    </a:lnTo>
                    <a:lnTo>
                      <a:pt x="2739" y="3028"/>
                    </a:lnTo>
                    <a:lnTo>
                      <a:pt x="2728" y="3108"/>
                    </a:lnTo>
                    <a:lnTo>
                      <a:pt x="2715" y="3186"/>
                    </a:lnTo>
                    <a:lnTo>
                      <a:pt x="2702" y="3260"/>
                    </a:lnTo>
                    <a:lnTo>
                      <a:pt x="2688" y="3331"/>
                    </a:lnTo>
                    <a:lnTo>
                      <a:pt x="2671" y="3397"/>
                    </a:lnTo>
                    <a:lnTo>
                      <a:pt x="2657" y="3458"/>
                    </a:lnTo>
                    <a:lnTo>
                      <a:pt x="2640" y="3515"/>
                    </a:lnTo>
                    <a:lnTo>
                      <a:pt x="2624" y="3564"/>
                    </a:lnTo>
                    <a:lnTo>
                      <a:pt x="2609" y="3609"/>
                    </a:lnTo>
                    <a:lnTo>
                      <a:pt x="2597" y="3648"/>
                    </a:lnTo>
                    <a:lnTo>
                      <a:pt x="2584" y="3680"/>
                    </a:lnTo>
                    <a:lnTo>
                      <a:pt x="2573" y="3704"/>
                    </a:lnTo>
                    <a:lnTo>
                      <a:pt x="2566" y="3722"/>
                    </a:lnTo>
                    <a:lnTo>
                      <a:pt x="2560" y="3733"/>
                    </a:lnTo>
                    <a:lnTo>
                      <a:pt x="2533" y="3764"/>
                    </a:lnTo>
                    <a:lnTo>
                      <a:pt x="2499" y="3789"/>
                    </a:lnTo>
                    <a:lnTo>
                      <a:pt x="2459" y="3811"/>
                    </a:lnTo>
                    <a:lnTo>
                      <a:pt x="2415" y="3829"/>
                    </a:lnTo>
                    <a:lnTo>
                      <a:pt x="2368" y="3844"/>
                    </a:lnTo>
                    <a:lnTo>
                      <a:pt x="2319" y="3855"/>
                    </a:lnTo>
                    <a:lnTo>
                      <a:pt x="2269" y="3862"/>
                    </a:lnTo>
                    <a:lnTo>
                      <a:pt x="2220" y="3868"/>
                    </a:lnTo>
                    <a:lnTo>
                      <a:pt x="2133" y="3873"/>
                    </a:lnTo>
                    <a:lnTo>
                      <a:pt x="2046" y="3873"/>
                    </a:lnTo>
                    <a:lnTo>
                      <a:pt x="1959" y="3868"/>
                    </a:lnTo>
                    <a:lnTo>
                      <a:pt x="1871" y="3855"/>
                    </a:lnTo>
                    <a:lnTo>
                      <a:pt x="1784" y="3838"/>
                    </a:lnTo>
                    <a:lnTo>
                      <a:pt x="1699" y="3818"/>
                    </a:lnTo>
                    <a:lnTo>
                      <a:pt x="1613" y="3795"/>
                    </a:lnTo>
                    <a:lnTo>
                      <a:pt x="1531" y="3768"/>
                    </a:lnTo>
                    <a:lnTo>
                      <a:pt x="1449" y="3737"/>
                    </a:lnTo>
                    <a:lnTo>
                      <a:pt x="1369" y="3704"/>
                    </a:lnTo>
                    <a:lnTo>
                      <a:pt x="1293" y="3669"/>
                    </a:lnTo>
                    <a:lnTo>
                      <a:pt x="1219" y="3635"/>
                    </a:lnTo>
                    <a:lnTo>
                      <a:pt x="1146" y="3597"/>
                    </a:lnTo>
                    <a:lnTo>
                      <a:pt x="1079" y="3560"/>
                    </a:lnTo>
                    <a:lnTo>
                      <a:pt x="1015" y="3524"/>
                    </a:lnTo>
                    <a:lnTo>
                      <a:pt x="953" y="3488"/>
                    </a:lnTo>
                    <a:lnTo>
                      <a:pt x="899" y="3453"/>
                    </a:lnTo>
                    <a:lnTo>
                      <a:pt x="846" y="3420"/>
                    </a:lnTo>
                    <a:lnTo>
                      <a:pt x="800" y="3389"/>
                    </a:lnTo>
                    <a:lnTo>
                      <a:pt x="759" y="3360"/>
                    </a:lnTo>
                    <a:lnTo>
                      <a:pt x="722" y="3335"/>
                    </a:lnTo>
                    <a:lnTo>
                      <a:pt x="693" y="3313"/>
                    </a:lnTo>
                    <a:lnTo>
                      <a:pt x="669" y="3297"/>
                    </a:lnTo>
                    <a:lnTo>
                      <a:pt x="653" y="3284"/>
                    </a:lnTo>
                    <a:lnTo>
                      <a:pt x="642" y="3275"/>
                    </a:lnTo>
                    <a:lnTo>
                      <a:pt x="640" y="3273"/>
                    </a:lnTo>
                    <a:lnTo>
                      <a:pt x="644" y="3277"/>
                    </a:lnTo>
                    <a:lnTo>
                      <a:pt x="562" y="3206"/>
                    </a:lnTo>
                    <a:lnTo>
                      <a:pt x="482" y="3124"/>
                    </a:lnTo>
                    <a:lnTo>
                      <a:pt x="402" y="3033"/>
                    </a:lnTo>
                    <a:lnTo>
                      <a:pt x="326" y="2935"/>
                    </a:lnTo>
                    <a:lnTo>
                      <a:pt x="255" y="2829"/>
                    </a:lnTo>
                    <a:lnTo>
                      <a:pt x="189" y="2718"/>
                    </a:lnTo>
                    <a:lnTo>
                      <a:pt x="131" y="2604"/>
                    </a:lnTo>
                    <a:lnTo>
                      <a:pt x="82" y="2484"/>
                    </a:lnTo>
                    <a:lnTo>
                      <a:pt x="40" y="2362"/>
                    </a:lnTo>
                    <a:lnTo>
                      <a:pt x="11" y="2240"/>
                    </a:lnTo>
                    <a:lnTo>
                      <a:pt x="0" y="2148"/>
                    </a:lnTo>
                    <a:lnTo>
                      <a:pt x="0" y="2057"/>
                    </a:lnTo>
                    <a:lnTo>
                      <a:pt x="9" y="1969"/>
                    </a:lnTo>
                    <a:lnTo>
                      <a:pt x="26" y="1886"/>
                    </a:lnTo>
                    <a:lnTo>
                      <a:pt x="51" y="1804"/>
                    </a:lnTo>
                    <a:lnTo>
                      <a:pt x="79" y="1729"/>
                    </a:lnTo>
                    <a:lnTo>
                      <a:pt x="111" y="1658"/>
                    </a:lnTo>
                    <a:lnTo>
                      <a:pt x="146" y="1595"/>
                    </a:lnTo>
                    <a:lnTo>
                      <a:pt x="180" y="1537"/>
                    </a:lnTo>
                    <a:lnTo>
                      <a:pt x="197" y="1513"/>
                    </a:lnTo>
                    <a:lnTo>
                      <a:pt x="217" y="1491"/>
                    </a:lnTo>
                    <a:lnTo>
                      <a:pt x="237" y="1471"/>
                    </a:lnTo>
                    <a:lnTo>
                      <a:pt x="259" y="1451"/>
                    </a:lnTo>
                    <a:lnTo>
                      <a:pt x="279" y="1429"/>
                    </a:lnTo>
                    <a:lnTo>
                      <a:pt x="300" y="1406"/>
                    </a:lnTo>
                    <a:lnTo>
                      <a:pt x="319" y="1380"/>
                    </a:lnTo>
                    <a:lnTo>
                      <a:pt x="335" y="1349"/>
                    </a:lnTo>
                    <a:lnTo>
                      <a:pt x="349" y="1313"/>
                    </a:lnTo>
                    <a:lnTo>
                      <a:pt x="359" y="1269"/>
                    </a:lnTo>
                    <a:lnTo>
                      <a:pt x="364" y="1220"/>
                    </a:lnTo>
                    <a:lnTo>
                      <a:pt x="368" y="1135"/>
                    </a:lnTo>
                    <a:lnTo>
                      <a:pt x="366" y="1058"/>
                    </a:lnTo>
                    <a:lnTo>
                      <a:pt x="364" y="989"/>
                    </a:lnTo>
                    <a:lnTo>
                      <a:pt x="360" y="929"/>
                    </a:lnTo>
                    <a:lnTo>
                      <a:pt x="357" y="877"/>
                    </a:lnTo>
                    <a:lnTo>
                      <a:pt x="353" y="831"/>
                    </a:lnTo>
                    <a:lnTo>
                      <a:pt x="353" y="789"/>
                    </a:lnTo>
                    <a:lnTo>
                      <a:pt x="355" y="755"/>
                    </a:lnTo>
                    <a:lnTo>
                      <a:pt x="359" y="724"/>
                    </a:lnTo>
                    <a:lnTo>
                      <a:pt x="369" y="698"/>
                    </a:lnTo>
                    <a:lnTo>
                      <a:pt x="384" y="675"/>
                    </a:lnTo>
                    <a:lnTo>
                      <a:pt x="406" y="653"/>
                    </a:lnTo>
                    <a:lnTo>
                      <a:pt x="435" y="635"/>
                    </a:lnTo>
                    <a:lnTo>
                      <a:pt x="473" y="617"/>
                    </a:lnTo>
                    <a:lnTo>
                      <a:pt x="520" y="600"/>
                    </a:lnTo>
                    <a:lnTo>
                      <a:pt x="559" y="591"/>
                    </a:lnTo>
                    <a:lnTo>
                      <a:pt x="593" y="591"/>
                    </a:lnTo>
                    <a:lnTo>
                      <a:pt x="624" y="598"/>
                    </a:lnTo>
                    <a:lnTo>
                      <a:pt x="651" y="615"/>
                    </a:lnTo>
                    <a:lnTo>
                      <a:pt x="677" y="635"/>
                    </a:lnTo>
                    <a:lnTo>
                      <a:pt x="699" y="664"/>
                    </a:lnTo>
                    <a:lnTo>
                      <a:pt x="717" y="697"/>
                    </a:lnTo>
                    <a:lnTo>
                      <a:pt x="733" y="733"/>
                    </a:lnTo>
                    <a:lnTo>
                      <a:pt x="748" y="775"/>
                    </a:lnTo>
                    <a:lnTo>
                      <a:pt x="760" y="818"/>
                    </a:lnTo>
                    <a:lnTo>
                      <a:pt x="769" y="866"/>
                    </a:lnTo>
                    <a:lnTo>
                      <a:pt x="777" y="915"/>
                    </a:lnTo>
                    <a:lnTo>
                      <a:pt x="782" y="964"/>
                    </a:lnTo>
                    <a:lnTo>
                      <a:pt x="788" y="1015"/>
                    </a:lnTo>
                    <a:lnTo>
                      <a:pt x="789" y="1066"/>
                    </a:lnTo>
                    <a:lnTo>
                      <a:pt x="791" y="1115"/>
                    </a:lnTo>
                    <a:lnTo>
                      <a:pt x="791" y="1164"/>
                    </a:lnTo>
                    <a:lnTo>
                      <a:pt x="791" y="1420"/>
                    </a:lnTo>
                    <a:lnTo>
                      <a:pt x="884" y="1224"/>
                    </a:lnTo>
                    <a:lnTo>
                      <a:pt x="942" y="1137"/>
                    </a:lnTo>
                    <a:lnTo>
                      <a:pt x="1008" y="1053"/>
                    </a:lnTo>
                    <a:lnTo>
                      <a:pt x="1080" y="969"/>
                    </a:lnTo>
                    <a:lnTo>
                      <a:pt x="1160" y="893"/>
                    </a:lnTo>
                    <a:lnTo>
                      <a:pt x="1248" y="820"/>
                    </a:lnTo>
                    <a:lnTo>
                      <a:pt x="1339" y="757"/>
                    </a:lnTo>
                    <a:lnTo>
                      <a:pt x="1433" y="700"/>
                    </a:lnTo>
                    <a:lnTo>
                      <a:pt x="1531" y="657"/>
                    </a:lnTo>
                    <a:lnTo>
                      <a:pt x="1573" y="642"/>
                    </a:lnTo>
                    <a:lnTo>
                      <a:pt x="1622" y="628"/>
                    </a:lnTo>
                    <a:lnTo>
                      <a:pt x="1679" y="613"/>
                    </a:lnTo>
                    <a:lnTo>
                      <a:pt x="1737" y="600"/>
                    </a:lnTo>
                    <a:lnTo>
                      <a:pt x="1800" y="588"/>
                    </a:lnTo>
                    <a:lnTo>
                      <a:pt x="1866" y="577"/>
                    </a:lnTo>
                    <a:lnTo>
                      <a:pt x="1931" y="568"/>
                    </a:lnTo>
                    <a:lnTo>
                      <a:pt x="1999" y="562"/>
                    </a:lnTo>
                    <a:lnTo>
                      <a:pt x="2062" y="557"/>
                    </a:lnTo>
                    <a:lnTo>
                      <a:pt x="2122" y="555"/>
                    </a:lnTo>
                    <a:close/>
                    <a:moveTo>
                      <a:pt x="1200" y="0"/>
                    </a:moveTo>
                    <a:lnTo>
                      <a:pt x="1231" y="2"/>
                    </a:lnTo>
                    <a:lnTo>
                      <a:pt x="1257" y="8"/>
                    </a:lnTo>
                    <a:lnTo>
                      <a:pt x="1277" y="18"/>
                    </a:lnTo>
                    <a:lnTo>
                      <a:pt x="1291" y="31"/>
                    </a:lnTo>
                    <a:lnTo>
                      <a:pt x="1300" y="48"/>
                    </a:lnTo>
                    <a:lnTo>
                      <a:pt x="1308" y="68"/>
                    </a:lnTo>
                    <a:lnTo>
                      <a:pt x="1311" y="89"/>
                    </a:lnTo>
                    <a:lnTo>
                      <a:pt x="1315" y="111"/>
                    </a:lnTo>
                    <a:lnTo>
                      <a:pt x="1315" y="137"/>
                    </a:lnTo>
                    <a:lnTo>
                      <a:pt x="1317" y="160"/>
                    </a:lnTo>
                    <a:lnTo>
                      <a:pt x="1320" y="186"/>
                    </a:lnTo>
                    <a:lnTo>
                      <a:pt x="1324" y="208"/>
                    </a:lnTo>
                    <a:lnTo>
                      <a:pt x="1329" y="229"/>
                    </a:lnTo>
                    <a:lnTo>
                      <a:pt x="1339" y="249"/>
                    </a:lnTo>
                    <a:lnTo>
                      <a:pt x="1349" y="266"/>
                    </a:lnTo>
                    <a:lnTo>
                      <a:pt x="1364" y="278"/>
                    </a:lnTo>
                    <a:lnTo>
                      <a:pt x="1375" y="278"/>
                    </a:lnTo>
                    <a:lnTo>
                      <a:pt x="1389" y="278"/>
                    </a:lnTo>
                    <a:lnTo>
                      <a:pt x="1400" y="280"/>
                    </a:lnTo>
                    <a:lnTo>
                      <a:pt x="1420" y="246"/>
                    </a:lnTo>
                    <a:lnTo>
                      <a:pt x="1439" y="209"/>
                    </a:lnTo>
                    <a:lnTo>
                      <a:pt x="1455" y="173"/>
                    </a:lnTo>
                    <a:lnTo>
                      <a:pt x="1471" y="138"/>
                    </a:lnTo>
                    <a:lnTo>
                      <a:pt x="1489" y="104"/>
                    </a:lnTo>
                    <a:lnTo>
                      <a:pt x="1511" y="71"/>
                    </a:lnTo>
                    <a:lnTo>
                      <a:pt x="1537" y="42"/>
                    </a:lnTo>
                    <a:lnTo>
                      <a:pt x="1568" y="18"/>
                    </a:lnTo>
                    <a:lnTo>
                      <a:pt x="1600" y="22"/>
                    </a:lnTo>
                    <a:lnTo>
                      <a:pt x="1626" y="29"/>
                    </a:lnTo>
                    <a:lnTo>
                      <a:pt x="1646" y="44"/>
                    </a:lnTo>
                    <a:lnTo>
                      <a:pt x="1659" y="62"/>
                    </a:lnTo>
                    <a:lnTo>
                      <a:pt x="1668" y="82"/>
                    </a:lnTo>
                    <a:lnTo>
                      <a:pt x="1671" y="108"/>
                    </a:lnTo>
                    <a:lnTo>
                      <a:pt x="1673" y="133"/>
                    </a:lnTo>
                    <a:lnTo>
                      <a:pt x="1669" y="162"/>
                    </a:lnTo>
                    <a:lnTo>
                      <a:pt x="1664" y="191"/>
                    </a:lnTo>
                    <a:lnTo>
                      <a:pt x="1657" y="220"/>
                    </a:lnTo>
                    <a:lnTo>
                      <a:pt x="1649" y="249"/>
                    </a:lnTo>
                    <a:lnTo>
                      <a:pt x="1640" y="278"/>
                    </a:lnTo>
                    <a:lnTo>
                      <a:pt x="1633" y="304"/>
                    </a:lnTo>
                    <a:lnTo>
                      <a:pt x="1626" y="329"/>
                    </a:lnTo>
                    <a:lnTo>
                      <a:pt x="1620" y="349"/>
                    </a:lnTo>
                    <a:lnTo>
                      <a:pt x="1666" y="408"/>
                    </a:lnTo>
                    <a:lnTo>
                      <a:pt x="1717" y="458"/>
                    </a:lnTo>
                    <a:lnTo>
                      <a:pt x="1771" y="502"/>
                    </a:lnTo>
                    <a:lnTo>
                      <a:pt x="1773" y="504"/>
                    </a:lnTo>
                    <a:lnTo>
                      <a:pt x="1773" y="508"/>
                    </a:lnTo>
                    <a:lnTo>
                      <a:pt x="1775" y="511"/>
                    </a:lnTo>
                    <a:lnTo>
                      <a:pt x="1775" y="515"/>
                    </a:lnTo>
                    <a:lnTo>
                      <a:pt x="1777" y="517"/>
                    </a:lnTo>
                    <a:lnTo>
                      <a:pt x="1686" y="535"/>
                    </a:lnTo>
                    <a:lnTo>
                      <a:pt x="1604" y="557"/>
                    </a:lnTo>
                    <a:lnTo>
                      <a:pt x="1529" y="580"/>
                    </a:lnTo>
                    <a:lnTo>
                      <a:pt x="1462" y="606"/>
                    </a:lnTo>
                    <a:lnTo>
                      <a:pt x="1400" y="635"/>
                    </a:lnTo>
                    <a:lnTo>
                      <a:pt x="1342" y="666"/>
                    </a:lnTo>
                    <a:lnTo>
                      <a:pt x="1289" y="700"/>
                    </a:lnTo>
                    <a:lnTo>
                      <a:pt x="1239" y="735"/>
                    </a:lnTo>
                    <a:lnTo>
                      <a:pt x="1189" y="773"/>
                    </a:lnTo>
                    <a:lnTo>
                      <a:pt x="1140" y="813"/>
                    </a:lnTo>
                    <a:lnTo>
                      <a:pt x="1091" y="857"/>
                    </a:lnTo>
                    <a:lnTo>
                      <a:pt x="1039" y="908"/>
                    </a:lnTo>
                    <a:lnTo>
                      <a:pt x="995" y="958"/>
                    </a:lnTo>
                    <a:lnTo>
                      <a:pt x="955" y="1009"/>
                    </a:lnTo>
                    <a:lnTo>
                      <a:pt x="919" y="1060"/>
                    </a:lnTo>
                    <a:lnTo>
                      <a:pt x="880" y="1111"/>
                    </a:lnTo>
                    <a:lnTo>
                      <a:pt x="877" y="1115"/>
                    </a:lnTo>
                    <a:lnTo>
                      <a:pt x="871" y="1124"/>
                    </a:lnTo>
                    <a:lnTo>
                      <a:pt x="866" y="1135"/>
                    </a:lnTo>
                    <a:lnTo>
                      <a:pt x="860" y="1146"/>
                    </a:lnTo>
                    <a:lnTo>
                      <a:pt x="855" y="1153"/>
                    </a:lnTo>
                    <a:lnTo>
                      <a:pt x="851" y="1157"/>
                    </a:lnTo>
                    <a:lnTo>
                      <a:pt x="855" y="1100"/>
                    </a:lnTo>
                    <a:lnTo>
                      <a:pt x="855" y="1038"/>
                    </a:lnTo>
                    <a:lnTo>
                      <a:pt x="851" y="977"/>
                    </a:lnTo>
                    <a:lnTo>
                      <a:pt x="844" y="913"/>
                    </a:lnTo>
                    <a:lnTo>
                      <a:pt x="835" y="853"/>
                    </a:lnTo>
                    <a:lnTo>
                      <a:pt x="826" y="798"/>
                    </a:lnTo>
                    <a:lnTo>
                      <a:pt x="813" y="751"/>
                    </a:lnTo>
                    <a:lnTo>
                      <a:pt x="800" y="713"/>
                    </a:lnTo>
                    <a:lnTo>
                      <a:pt x="809" y="698"/>
                    </a:lnTo>
                    <a:lnTo>
                      <a:pt x="822" y="678"/>
                    </a:lnTo>
                    <a:lnTo>
                      <a:pt x="837" y="658"/>
                    </a:lnTo>
                    <a:lnTo>
                      <a:pt x="853" y="637"/>
                    </a:lnTo>
                    <a:lnTo>
                      <a:pt x="869" y="615"/>
                    </a:lnTo>
                    <a:lnTo>
                      <a:pt x="882" y="593"/>
                    </a:lnTo>
                    <a:lnTo>
                      <a:pt x="891" y="573"/>
                    </a:lnTo>
                    <a:lnTo>
                      <a:pt x="897" y="555"/>
                    </a:lnTo>
                    <a:lnTo>
                      <a:pt x="897" y="540"/>
                    </a:lnTo>
                    <a:lnTo>
                      <a:pt x="840" y="511"/>
                    </a:lnTo>
                    <a:lnTo>
                      <a:pt x="788" y="484"/>
                    </a:lnTo>
                    <a:lnTo>
                      <a:pt x="742" y="460"/>
                    </a:lnTo>
                    <a:lnTo>
                      <a:pt x="704" y="437"/>
                    </a:lnTo>
                    <a:lnTo>
                      <a:pt x="669" y="415"/>
                    </a:lnTo>
                    <a:lnTo>
                      <a:pt x="644" y="393"/>
                    </a:lnTo>
                    <a:lnTo>
                      <a:pt x="624" y="371"/>
                    </a:lnTo>
                    <a:lnTo>
                      <a:pt x="613" y="348"/>
                    </a:lnTo>
                    <a:lnTo>
                      <a:pt x="609" y="320"/>
                    </a:lnTo>
                    <a:lnTo>
                      <a:pt x="615" y="291"/>
                    </a:lnTo>
                    <a:lnTo>
                      <a:pt x="628" y="258"/>
                    </a:lnTo>
                    <a:lnTo>
                      <a:pt x="646" y="233"/>
                    </a:lnTo>
                    <a:lnTo>
                      <a:pt x="666" y="215"/>
                    </a:lnTo>
                    <a:lnTo>
                      <a:pt x="691" y="206"/>
                    </a:lnTo>
                    <a:lnTo>
                      <a:pt x="720" y="202"/>
                    </a:lnTo>
                    <a:lnTo>
                      <a:pt x="755" y="206"/>
                    </a:lnTo>
                    <a:lnTo>
                      <a:pt x="793" y="215"/>
                    </a:lnTo>
                    <a:lnTo>
                      <a:pt x="837" y="231"/>
                    </a:lnTo>
                    <a:lnTo>
                      <a:pt x="886" y="251"/>
                    </a:lnTo>
                    <a:lnTo>
                      <a:pt x="940" y="277"/>
                    </a:lnTo>
                    <a:lnTo>
                      <a:pt x="1000" y="308"/>
                    </a:lnTo>
                    <a:lnTo>
                      <a:pt x="1066" y="340"/>
                    </a:lnTo>
                    <a:lnTo>
                      <a:pt x="1137" y="378"/>
                    </a:lnTo>
                    <a:lnTo>
                      <a:pt x="1144" y="375"/>
                    </a:lnTo>
                    <a:lnTo>
                      <a:pt x="1142" y="338"/>
                    </a:lnTo>
                    <a:lnTo>
                      <a:pt x="1137" y="302"/>
                    </a:lnTo>
                    <a:lnTo>
                      <a:pt x="1129" y="264"/>
                    </a:lnTo>
                    <a:lnTo>
                      <a:pt x="1122" y="228"/>
                    </a:lnTo>
                    <a:lnTo>
                      <a:pt x="1115" y="189"/>
                    </a:lnTo>
                    <a:lnTo>
                      <a:pt x="1109" y="155"/>
                    </a:lnTo>
                    <a:lnTo>
                      <a:pt x="1106" y="120"/>
                    </a:lnTo>
                    <a:lnTo>
                      <a:pt x="1106" y="89"/>
                    </a:lnTo>
                    <a:lnTo>
                      <a:pt x="1111" y="62"/>
                    </a:lnTo>
                    <a:lnTo>
                      <a:pt x="1120" y="38"/>
                    </a:lnTo>
                    <a:lnTo>
                      <a:pt x="1137" y="18"/>
                    </a:lnTo>
                    <a:lnTo>
                      <a:pt x="1160" y="4"/>
                    </a:lnTo>
                    <a:lnTo>
                      <a:pt x="120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991EF8DE-B88E-4041-A9F2-DDB30F4A3B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93258" y="43425"/>
                <a:ext cx="273901" cy="333043"/>
              </a:xfrm>
              <a:custGeom>
                <a:avLst/>
                <a:gdLst>
                  <a:gd name="T0" fmla="*/ 1033 w 2487"/>
                  <a:gd name="T1" fmla="*/ 2647 h 3024"/>
                  <a:gd name="T2" fmla="*/ 1169 w 2487"/>
                  <a:gd name="T3" fmla="*/ 2318 h 3024"/>
                  <a:gd name="T4" fmla="*/ 1260 w 2487"/>
                  <a:gd name="T5" fmla="*/ 2242 h 3024"/>
                  <a:gd name="T6" fmla="*/ 1367 w 2487"/>
                  <a:gd name="T7" fmla="*/ 2700 h 3024"/>
                  <a:gd name="T8" fmla="*/ 1462 w 2487"/>
                  <a:gd name="T9" fmla="*/ 2265 h 3024"/>
                  <a:gd name="T10" fmla="*/ 1118 w 2487"/>
                  <a:gd name="T11" fmla="*/ 1982 h 3024"/>
                  <a:gd name="T12" fmla="*/ 1140 w 2487"/>
                  <a:gd name="T13" fmla="*/ 2189 h 3024"/>
                  <a:gd name="T14" fmla="*/ 1475 w 2487"/>
                  <a:gd name="T15" fmla="*/ 2080 h 3024"/>
                  <a:gd name="T16" fmla="*/ 1698 w 2487"/>
                  <a:gd name="T17" fmla="*/ 1654 h 3024"/>
                  <a:gd name="T18" fmla="*/ 1509 w 2487"/>
                  <a:gd name="T19" fmla="*/ 1891 h 3024"/>
                  <a:gd name="T20" fmla="*/ 1675 w 2487"/>
                  <a:gd name="T21" fmla="*/ 1876 h 3024"/>
                  <a:gd name="T22" fmla="*/ 1787 w 2487"/>
                  <a:gd name="T23" fmla="*/ 1649 h 3024"/>
                  <a:gd name="T24" fmla="*/ 1784 w 2487"/>
                  <a:gd name="T25" fmla="*/ 1573 h 3024"/>
                  <a:gd name="T26" fmla="*/ 1896 w 2487"/>
                  <a:gd name="T27" fmla="*/ 1634 h 3024"/>
                  <a:gd name="T28" fmla="*/ 1971 w 2487"/>
                  <a:gd name="T29" fmla="*/ 1433 h 3024"/>
                  <a:gd name="T30" fmla="*/ 1380 w 2487"/>
                  <a:gd name="T31" fmla="*/ 1365 h 3024"/>
                  <a:gd name="T32" fmla="*/ 1335 w 2487"/>
                  <a:gd name="T33" fmla="*/ 1805 h 3024"/>
                  <a:gd name="T34" fmla="*/ 1289 w 2487"/>
                  <a:gd name="T35" fmla="*/ 1393 h 3024"/>
                  <a:gd name="T36" fmla="*/ 1171 w 2487"/>
                  <a:gd name="T37" fmla="*/ 1469 h 3024"/>
                  <a:gd name="T38" fmla="*/ 1149 w 2487"/>
                  <a:gd name="T39" fmla="*/ 1791 h 3024"/>
                  <a:gd name="T40" fmla="*/ 1038 w 2487"/>
                  <a:gd name="T41" fmla="*/ 1416 h 3024"/>
                  <a:gd name="T42" fmla="*/ 1033 w 2487"/>
                  <a:gd name="T43" fmla="*/ 1638 h 3024"/>
                  <a:gd name="T44" fmla="*/ 1047 w 2487"/>
                  <a:gd name="T45" fmla="*/ 1831 h 3024"/>
                  <a:gd name="T46" fmla="*/ 904 w 2487"/>
                  <a:gd name="T47" fmla="*/ 1505 h 3024"/>
                  <a:gd name="T48" fmla="*/ 945 w 2487"/>
                  <a:gd name="T49" fmla="*/ 1756 h 3024"/>
                  <a:gd name="T50" fmla="*/ 1316 w 2487"/>
                  <a:gd name="T51" fmla="*/ 1891 h 3024"/>
                  <a:gd name="T52" fmla="*/ 1480 w 2487"/>
                  <a:gd name="T53" fmla="*/ 1520 h 3024"/>
                  <a:gd name="T54" fmla="*/ 622 w 2487"/>
                  <a:gd name="T55" fmla="*/ 1271 h 3024"/>
                  <a:gd name="T56" fmla="*/ 831 w 2487"/>
                  <a:gd name="T57" fmla="*/ 1405 h 3024"/>
                  <a:gd name="T58" fmla="*/ 1925 w 2487"/>
                  <a:gd name="T59" fmla="*/ 1156 h 3024"/>
                  <a:gd name="T60" fmla="*/ 1987 w 2487"/>
                  <a:gd name="T61" fmla="*/ 1218 h 3024"/>
                  <a:gd name="T62" fmla="*/ 878 w 2487"/>
                  <a:gd name="T63" fmla="*/ 1165 h 3024"/>
                  <a:gd name="T64" fmla="*/ 929 w 2487"/>
                  <a:gd name="T65" fmla="*/ 1384 h 3024"/>
                  <a:gd name="T66" fmla="*/ 989 w 2487"/>
                  <a:gd name="T67" fmla="*/ 1282 h 3024"/>
                  <a:gd name="T68" fmla="*/ 913 w 2487"/>
                  <a:gd name="T69" fmla="*/ 1064 h 3024"/>
                  <a:gd name="T70" fmla="*/ 593 w 2487"/>
                  <a:gd name="T71" fmla="*/ 1220 h 3024"/>
                  <a:gd name="T72" fmla="*/ 1429 w 2487"/>
                  <a:gd name="T73" fmla="*/ 976 h 3024"/>
                  <a:gd name="T74" fmla="*/ 1387 w 2487"/>
                  <a:gd name="T75" fmla="*/ 1276 h 3024"/>
                  <a:gd name="T76" fmla="*/ 1518 w 2487"/>
                  <a:gd name="T77" fmla="*/ 1231 h 3024"/>
                  <a:gd name="T78" fmla="*/ 1556 w 2487"/>
                  <a:gd name="T79" fmla="*/ 1002 h 3024"/>
                  <a:gd name="T80" fmla="*/ 1142 w 2487"/>
                  <a:gd name="T81" fmla="*/ 1094 h 3024"/>
                  <a:gd name="T82" fmla="*/ 1165 w 2487"/>
                  <a:gd name="T83" fmla="*/ 1298 h 3024"/>
                  <a:gd name="T84" fmla="*/ 1222 w 2487"/>
                  <a:gd name="T85" fmla="*/ 1136 h 3024"/>
                  <a:gd name="T86" fmla="*/ 489 w 2487"/>
                  <a:gd name="T87" fmla="*/ 916 h 3024"/>
                  <a:gd name="T88" fmla="*/ 540 w 2487"/>
                  <a:gd name="T89" fmla="*/ 902 h 3024"/>
                  <a:gd name="T90" fmla="*/ 798 w 2487"/>
                  <a:gd name="T91" fmla="*/ 938 h 3024"/>
                  <a:gd name="T92" fmla="*/ 855 w 2487"/>
                  <a:gd name="T93" fmla="*/ 927 h 3024"/>
                  <a:gd name="T94" fmla="*/ 1491 w 2487"/>
                  <a:gd name="T95" fmla="*/ 751 h 3024"/>
                  <a:gd name="T96" fmla="*/ 1533 w 2487"/>
                  <a:gd name="T97" fmla="*/ 840 h 3024"/>
                  <a:gd name="T98" fmla="*/ 1125 w 2487"/>
                  <a:gd name="T99" fmla="*/ 814 h 3024"/>
                  <a:gd name="T100" fmla="*/ 1222 w 2487"/>
                  <a:gd name="T101" fmla="*/ 898 h 3024"/>
                  <a:gd name="T102" fmla="*/ 762 w 2487"/>
                  <a:gd name="T103" fmla="*/ 596 h 3024"/>
                  <a:gd name="T104" fmla="*/ 825 w 2487"/>
                  <a:gd name="T105" fmla="*/ 734 h 3024"/>
                  <a:gd name="T106" fmla="*/ 775 w 2487"/>
                  <a:gd name="T107" fmla="*/ 604 h 3024"/>
                  <a:gd name="T108" fmla="*/ 1475 w 2487"/>
                  <a:gd name="T109" fmla="*/ 596 h 3024"/>
                  <a:gd name="T110" fmla="*/ 1535 w 2487"/>
                  <a:gd name="T111" fmla="*/ 433 h 3024"/>
                  <a:gd name="T112" fmla="*/ 1120 w 2487"/>
                  <a:gd name="T113" fmla="*/ 604 h 3024"/>
                  <a:gd name="T114" fmla="*/ 2304 w 2487"/>
                  <a:gd name="T115" fmla="*/ 173 h 3024"/>
                  <a:gd name="T116" fmla="*/ 167 w 2487"/>
                  <a:gd name="T117" fmla="*/ 2829 h 3024"/>
                  <a:gd name="T118" fmla="*/ 95 w 2487"/>
                  <a:gd name="T119" fmla="*/ 2914 h 3024"/>
                  <a:gd name="T120" fmla="*/ 2367 w 2487"/>
                  <a:gd name="T121" fmla="*/ 93 h 3024"/>
                  <a:gd name="T122" fmla="*/ 2464 w 2487"/>
                  <a:gd name="T123" fmla="*/ 3022 h 30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487" h="3024">
                    <a:moveTo>
                      <a:pt x="1073" y="2245"/>
                    </a:moveTo>
                    <a:lnTo>
                      <a:pt x="1058" y="2260"/>
                    </a:lnTo>
                    <a:lnTo>
                      <a:pt x="1047" y="2285"/>
                    </a:lnTo>
                    <a:lnTo>
                      <a:pt x="1038" y="2316"/>
                    </a:lnTo>
                    <a:lnTo>
                      <a:pt x="1031" y="2353"/>
                    </a:lnTo>
                    <a:lnTo>
                      <a:pt x="1027" y="2394"/>
                    </a:lnTo>
                    <a:lnTo>
                      <a:pt x="1025" y="2438"/>
                    </a:lnTo>
                    <a:lnTo>
                      <a:pt x="1025" y="2484"/>
                    </a:lnTo>
                    <a:lnTo>
                      <a:pt x="1025" y="2527"/>
                    </a:lnTo>
                    <a:lnTo>
                      <a:pt x="1027" y="2571"/>
                    </a:lnTo>
                    <a:lnTo>
                      <a:pt x="1031" y="2611"/>
                    </a:lnTo>
                    <a:lnTo>
                      <a:pt x="1033" y="2647"/>
                    </a:lnTo>
                    <a:lnTo>
                      <a:pt x="1035" y="2676"/>
                    </a:lnTo>
                    <a:lnTo>
                      <a:pt x="1036" y="2698"/>
                    </a:lnTo>
                    <a:lnTo>
                      <a:pt x="1149" y="2702"/>
                    </a:lnTo>
                    <a:lnTo>
                      <a:pt x="1153" y="2671"/>
                    </a:lnTo>
                    <a:lnTo>
                      <a:pt x="1160" y="2634"/>
                    </a:lnTo>
                    <a:lnTo>
                      <a:pt x="1165" y="2593"/>
                    </a:lnTo>
                    <a:lnTo>
                      <a:pt x="1171" y="2547"/>
                    </a:lnTo>
                    <a:lnTo>
                      <a:pt x="1175" y="2500"/>
                    </a:lnTo>
                    <a:lnTo>
                      <a:pt x="1176" y="2451"/>
                    </a:lnTo>
                    <a:lnTo>
                      <a:pt x="1178" y="2404"/>
                    </a:lnTo>
                    <a:lnTo>
                      <a:pt x="1175" y="2360"/>
                    </a:lnTo>
                    <a:lnTo>
                      <a:pt x="1169" y="2318"/>
                    </a:lnTo>
                    <a:lnTo>
                      <a:pt x="1160" y="2284"/>
                    </a:lnTo>
                    <a:lnTo>
                      <a:pt x="1147" y="2256"/>
                    </a:lnTo>
                    <a:lnTo>
                      <a:pt x="1131" y="2253"/>
                    </a:lnTo>
                    <a:lnTo>
                      <a:pt x="1115" y="2249"/>
                    </a:lnTo>
                    <a:lnTo>
                      <a:pt x="1096" y="2245"/>
                    </a:lnTo>
                    <a:lnTo>
                      <a:pt x="1073" y="2245"/>
                    </a:lnTo>
                    <a:close/>
                    <a:moveTo>
                      <a:pt x="1398" y="2191"/>
                    </a:moveTo>
                    <a:lnTo>
                      <a:pt x="1371" y="2202"/>
                    </a:lnTo>
                    <a:lnTo>
                      <a:pt x="1342" y="2211"/>
                    </a:lnTo>
                    <a:lnTo>
                      <a:pt x="1313" y="2220"/>
                    </a:lnTo>
                    <a:lnTo>
                      <a:pt x="1285" y="2229"/>
                    </a:lnTo>
                    <a:lnTo>
                      <a:pt x="1260" y="2242"/>
                    </a:lnTo>
                    <a:lnTo>
                      <a:pt x="1240" y="2260"/>
                    </a:lnTo>
                    <a:lnTo>
                      <a:pt x="1235" y="2298"/>
                    </a:lnTo>
                    <a:lnTo>
                      <a:pt x="1236" y="2338"/>
                    </a:lnTo>
                    <a:lnTo>
                      <a:pt x="1242" y="2382"/>
                    </a:lnTo>
                    <a:lnTo>
                      <a:pt x="1253" y="2427"/>
                    </a:lnTo>
                    <a:lnTo>
                      <a:pt x="1267" y="2473"/>
                    </a:lnTo>
                    <a:lnTo>
                      <a:pt x="1285" y="2518"/>
                    </a:lnTo>
                    <a:lnTo>
                      <a:pt x="1302" y="2562"/>
                    </a:lnTo>
                    <a:lnTo>
                      <a:pt x="1322" y="2604"/>
                    </a:lnTo>
                    <a:lnTo>
                      <a:pt x="1338" y="2640"/>
                    </a:lnTo>
                    <a:lnTo>
                      <a:pt x="1355" y="2673"/>
                    </a:lnTo>
                    <a:lnTo>
                      <a:pt x="1367" y="2700"/>
                    </a:lnTo>
                    <a:lnTo>
                      <a:pt x="1467" y="2689"/>
                    </a:lnTo>
                    <a:lnTo>
                      <a:pt x="1469" y="2678"/>
                    </a:lnTo>
                    <a:lnTo>
                      <a:pt x="1471" y="2656"/>
                    </a:lnTo>
                    <a:lnTo>
                      <a:pt x="1471" y="2625"/>
                    </a:lnTo>
                    <a:lnTo>
                      <a:pt x="1473" y="2587"/>
                    </a:lnTo>
                    <a:lnTo>
                      <a:pt x="1473" y="2544"/>
                    </a:lnTo>
                    <a:lnTo>
                      <a:pt x="1473" y="2496"/>
                    </a:lnTo>
                    <a:lnTo>
                      <a:pt x="1471" y="2447"/>
                    </a:lnTo>
                    <a:lnTo>
                      <a:pt x="1471" y="2396"/>
                    </a:lnTo>
                    <a:lnTo>
                      <a:pt x="1469" y="2349"/>
                    </a:lnTo>
                    <a:lnTo>
                      <a:pt x="1465" y="2305"/>
                    </a:lnTo>
                    <a:lnTo>
                      <a:pt x="1462" y="2265"/>
                    </a:lnTo>
                    <a:lnTo>
                      <a:pt x="1458" y="2234"/>
                    </a:lnTo>
                    <a:lnTo>
                      <a:pt x="1453" y="2213"/>
                    </a:lnTo>
                    <a:lnTo>
                      <a:pt x="1447" y="2202"/>
                    </a:lnTo>
                    <a:lnTo>
                      <a:pt x="1435" y="2194"/>
                    </a:lnTo>
                    <a:lnTo>
                      <a:pt x="1418" y="2191"/>
                    </a:lnTo>
                    <a:lnTo>
                      <a:pt x="1398" y="2191"/>
                    </a:lnTo>
                    <a:close/>
                    <a:moveTo>
                      <a:pt x="1282" y="1953"/>
                    </a:moveTo>
                    <a:lnTo>
                      <a:pt x="1231" y="1954"/>
                    </a:lnTo>
                    <a:lnTo>
                      <a:pt x="1205" y="1960"/>
                    </a:lnTo>
                    <a:lnTo>
                      <a:pt x="1176" y="1965"/>
                    </a:lnTo>
                    <a:lnTo>
                      <a:pt x="1147" y="1973"/>
                    </a:lnTo>
                    <a:lnTo>
                      <a:pt x="1118" y="1982"/>
                    </a:lnTo>
                    <a:lnTo>
                      <a:pt x="1089" y="1993"/>
                    </a:lnTo>
                    <a:lnTo>
                      <a:pt x="1064" y="2005"/>
                    </a:lnTo>
                    <a:lnTo>
                      <a:pt x="1040" y="2020"/>
                    </a:lnTo>
                    <a:lnTo>
                      <a:pt x="1020" y="2040"/>
                    </a:lnTo>
                    <a:lnTo>
                      <a:pt x="1005" y="2062"/>
                    </a:lnTo>
                    <a:lnTo>
                      <a:pt x="995" y="2089"/>
                    </a:lnTo>
                    <a:lnTo>
                      <a:pt x="993" y="2120"/>
                    </a:lnTo>
                    <a:lnTo>
                      <a:pt x="1011" y="2144"/>
                    </a:lnTo>
                    <a:lnTo>
                      <a:pt x="1036" y="2162"/>
                    </a:lnTo>
                    <a:lnTo>
                      <a:pt x="1067" y="2174"/>
                    </a:lnTo>
                    <a:lnTo>
                      <a:pt x="1102" y="2184"/>
                    </a:lnTo>
                    <a:lnTo>
                      <a:pt x="1140" y="2189"/>
                    </a:lnTo>
                    <a:lnTo>
                      <a:pt x="1180" y="2189"/>
                    </a:lnTo>
                    <a:lnTo>
                      <a:pt x="1220" y="2187"/>
                    </a:lnTo>
                    <a:lnTo>
                      <a:pt x="1262" y="2182"/>
                    </a:lnTo>
                    <a:lnTo>
                      <a:pt x="1302" y="2174"/>
                    </a:lnTo>
                    <a:lnTo>
                      <a:pt x="1338" y="2165"/>
                    </a:lnTo>
                    <a:lnTo>
                      <a:pt x="1371" y="2153"/>
                    </a:lnTo>
                    <a:lnTo>
                      <a:pt x="1400" y="2140"/>
                    </a:lnTo>
                    <a:lnTo>
                      <a:pt x="1415" y="2133"/>
                    </a:lnTo>
                    <a:lnTo>
                      <a:pt x="1431" y="2122"/>
                    </a:lnTo>
                    <a:lnTo>
                      <a:pt x="1447" y="2111"/>
                    </a:lnTo>
                    <a:lnTo>
                      <a:pt x="1462" y="2096"/>
                    </a:lnTo>
                    <a:lnTo>
                      <a:pt x="1475" y="2080"/>
                    </a:lnTo>
                    <a:lnTo>
                      <a:pt x="1480" y="2064"/>
                    </a:lnTo>
                    <a:lnTo>
                      <a:pt x="1480" y="2045"/>
                    </a:lnTo>
                    <a:lnTo>
                      <a:pt x="1473" y="2024"/>
                    </a:lnTo>
                    <a:lnTo>
                      <a:pt x="1456" y="2002"/>
                    </a:lnTo>
                    <a:lnTo>
                      <a:pt x="1433" y="1982"/>
                    </a:lnTo>
                    <a:lnTo>
                      <a:pt x="1404" y="1969"/>
                    </a:lnTo>
                    <a:lnTo>
                      <a:pt x="1369" y="1958"/>
                    </a:lnTo>
                    <a:lnTo>
                      <a:pt x="1327" y="1953"/>
                    </a:lnTo>
                    <a:lnTo>
                      <a:pt x="1282" y="1953"/>
                    </a:lnTo>
                    <a:close/>
                    <a:moveTo>
                      <a:pt x="1727" y="1634"/>
                    </a:moveTo>
                    <a:lnTo>
                      <a:pt x="1711" y="1642"/>
                    </a:lnTo>
                    <a:lnTo>
                      <a:pt x="1698" y="1654"/>
                    </a:lnTo>
                    <a:lnTo>
                      <a:pt x="1693" y="1669"/>
                    </a:lnTo>
                    <a:lnTo>
                      <a:pt x="1695" y="1685"/>
                    </a:lnTo>
                    <a:lnTo>
                      <a:pt x="1696" y="1702"/>
                    </a:lnTo>
                    <a:lnTo>
                      <a:pt x="1693" y="1722"/>
                    </a:lnTo>
                    <a:lnTo>
                      <a:pt x="1680" y="1747"/>
                    </a:lnTo>
                    <a:lnTo>
                      <a:pt x="1662" y="1774"/>
                    </a:lnTo>
                    <a:lnTo>
                      <a:pt x="1636" y="1802"/>
                    </a:lnTo>
                    <a:lnTo>
                      <a:pt x="1605" y="1829"/>
                    </a:lnTo>
                    <a:lnTo>
                      <a:pt x="1575" y="1853"/>
                    </a:lnTo>
                    <a:lnTo>
                      <a:pt x="1544" y="1869"/>
                    </a:lnTo>
                    <a:lnTo>
                      <a:pt x="1515" y="1880"/>
                    </a:lnTo>
                    <a:lnTo>
                      <a:pt x="1509" y="1891"/>
                    </a:lnTo>
                    <a:lnTo>
                      <a:pt x="1505" y="1900"/>
                    </a:lnTo>
                    <a:lnTo>
                      <a:pt x="1504" y="1909"/>
                    </a:lnTo>
                    <a:lnTo>
                      <a:pt x="1507" y="1922"/>
                    </a:lnTo>
                    <a:lnTo>
                      <a:pt x="1524" y="1949"/>
                    </a:lnTo>
                    <a:lnTo>
                      <a:pt x="1549" y="1971"/>
                    </a:lnTo>
                    <a:lnTo>
                      <a:pt x="1580" y="1985"/>
                    </a:lnTo>
                    <a:lnTo>
                      <a:pt x="1616" y="1989"/>
                    </a:lnTo>
                    <a:lnTo>
                      <a:pt x="1629" y="1971"/>
                    </a:lnTo>
                    <a:lnTo>
                      <a:pt x="1635" y="1953"/>
                    </a:lnTo>
                    <a:lnTo>
                      <a:pt x="1638" y="1933"/>
                    </a:lnTo>
                    <a:lnTo>
                      <a:pt x="1647" y="1911"/>
                    </a:lnTo>
                    <a:lnTo>
                      <a:pt x="1675" y="1876"/>
                    </a:lnTo>
                    <a:lnTo>
                      <a:pt x="1698" y="1844"/>
                    </a:lnTo>
                    <a:lnTo>
                      <a:pt x="1722" y="1811"/>
                    </a:lnTo>
                    <a:lnTo>
                      <a:pt x="1749" y="1776"/>
                    </a:lnTo>
                    <a:lnTo>
                      <a:pt x="1765" y="1764"/>
                    </a:lnTo>
                    <a:lnTo>
                      <a:pt x="1784" y="1754"/>
                    </a:lnTo>
                    <a:lnTo>
                      <a:pt x="1804" y="1747"/>
                    </a:lnTo>
                    <a:lnTo>
                      <a:pt x="1822" y="1738"/>
                    </a:lnTo>
                    <a:lnTo>
                      <a:pt x="1838" y="1725"/>
                    </a:lnTo>
                    <a:lnTo>
                      <a:pt x="1842" y="1707"/>
                    </a:lnTo>
                    <a:lnTo>
                      <a:pt x="1829" y="1684"/>
                    </a:lnTo>
                    <a:lnTo>
                      <a:pt x="1811" y="1665"/>
                    </a:lnTo>
                    <a:lnTo>
                      <a:pt x="1787" y="1649"/>
                    </a:lnTo>
                    <a:lnTo>
                      <a:pt x="1760" y="1638"/>
                    </a:lnTo>
                    <a:lnTo>
                      <a:pt x="1727" y="1634"/>
                    </a:lnTo>
                    <a:close/>
                    <a:moveTo>
                      <a:pt x="1887" y="1344"/>
                    </a:moveTo>
                    <a:lnTo>
                      <a:pt x="1869" y="1358"/>
                    </a:lnTo>
                    <a:lnTo>
                      <a:pt x="1860" y="1373"/>
                    </a:lnTo>
                    <a:lnTo>
                      <a:pt x="1860" y="1387"/>
                    </a:lnTo>
                    <a:lnTo>
                      <a:pt x="1867" y="1405"/>
                    </a:lnTo>
                    <a:lnTo>
                      <a:pt x="1880" y="1424"/>
                    </a:lnTo>
                    <a:lnTo>
                      <a:pt x="1825" y="1549"/>
                    </a:lnTo>
                    <a:lnTo>
                      <a:pt x="1815" y="1558"/>
                    </a:lnTo>
                    <a:lnTo>
                      <a:pt x="1798" y="1565"/>
                    </a:lnTo>
                    <a:lnTo>
                      <a:pt x="1784" y="1573"/>
                    </a:lnTo>
                    <a:lnTo>
                      <a:pt x="1771" y="1584"/>
                    </a:lnTo>
                    <a:lnTo>
                      <a:pt x="1765" y="1594"/>
                    </a:lnTo>
                    <a:lnTo>
                      <a:pt x="1780" y="1609"/>
                    </a:lnTo>
                    <a:lnTo>
                      <a:pt x="1798" y="1622"/>
                    </a:lnTo>
                    <a:lnTo>
                      <a:pt x="1820" y="1633"/>
                    </a:lnTo>
                    <a:lnTo>
                      <a:pt x="1842" y="1642"/>
                    </a:lnTo>
                    <a:lnTo>
                      <a:pt x="1867" y="1644"/>
                    </a:lnTo>
                    <a:lnTo>
                      <a:pt x="1891" y="1638"/>
                    </a:lnTo>
                    <a:lnTo>
                      <a:pt x="1893" y="1636"/>
                    </a:lnTo>
                    <a:lnTo>
                      <a:pt x="1895" y="1634"/>
                    </a:lnTo>
                    <a:lnTo>
                      <a:pt x="1895" y="1634"/>
                    </a:lnTo>
                    <a:lnTo>
                      <a:pt x="1896" y="1634"/>
                    </a:lnTo>
                    <a:lnTo>
                      <a:pt x="1896" y="1634"/>
                    </a:lnTo>
                    <a:lnTo>
                      <a:pt x="1896" y="1633"/>
                    </a:lnTo>
                    <a:lnTo>
                      <a:pt x="1898" y="1629"/>
                    </a:lnTo>
                    <a:lnTo>
                      <a:pt x="1902" y="1613"/>
                    </a:lnTo>
                    <a:lnTo>
                      <a:pt x="1900" y="1598"/>
                    </a:lnTo>
                    <a:lnTo>
                      <a:pt x="1896" y="1585"/>
                    </a:lnTo>
                    <a:lnTo>
                      <a:pt x="1893" y="1571"/>
                    </a:lnTo>
                    <a:lnTo>
                      <a:pt x="1893" y="1556"/>
                    </a:lnTo>
                    <a:lnTo>
                      <a:pt x="1933" y="1462"/>
                    </a:lnTo>
                    <a:lnTo>
                      <a:pt x="1944" y="1449"/>
                    </a:lnTo>
                    <a:lnTo>
                      <a:pt x="1956" y="1440"/>
                    </a:lnTo>
                    <a:lnTo>
                      <a:pt x="1971" y="1433"/>
                    </a:lnTo>
                    <a:lnTo>
                      <a:pt x="1985" y="1425"/>
                    </a:lnTo>
                    <a:lnTo>
                      <a:pt x="1998" y="1414"/>
                    </a:lnTo>
                    <a:lnTo>
                      <a:pt x="2007" y="1400"/>
                    </a:lnTo>
                    <a:lnTo>
                      <a:pt x="2013" y="1387"/>
                    </a:lnTo>
                    <a:lnTo>
                      <a:pt x="1991" y="1371"/>
                    </a:lnTo>
                    <a:lnTo>
                      <a:pt x="1971" y="1360"/>
                    </a:lnTo>
                    <a:lnTo>
                      <a:pt x="1947" y="1351"/>
                    </a:lnTo>
                    <a:lnTo>
                      <a:pt x="1918" y="1345"/>
                    </a:lnTo>
                    <a:lnTo>
                      <a:pt x="1887" y="1344"/>
                    </a:lnTo>
                    <a:close/>
                    <a:moveTo>
                      <a:pt x="1435" y="1336"/>
                    </a:moveTo>
                    <a:lnTo>
                      <a:pt x="1396" y="1353"/>
                    </a:lnTo>
                    <a:lnTo>
                      <a:pt x="1380" y="1365"/>
                    </a:lnTo>
                    <a:lnTo>
                      <a:pt x="1369" y="1384"/>
                    </a:lnTo>
                    <a:lnTo>
                      <a:pt x="1365" y="1407"/>
                    </a:lnTo>
                    <a:lnTo>
                      <a:pt x="1369" y="1434"/>
                    </a:lnTo>
                    <a:lnTo>
                      <a:pt x="1380" y="1484"/>
                    </a:lnTo>
                    <a:lnTo>
                      <a:pt x="1385" y="1527"/>
                    </a:lnTo>
                    <a:lnTo>
                      <a:pt x="1385" y="1567"/>
                    </a:lnTo>
                    <a:lnTo>
                      <a:pt x="1382" y="1605"/>
                    </a:lnTo>
                    <a:lnTo>
                      <a:pt x="1375" y="1644"/>
                    </a:lnTo>
                    <a:lnTo>
                      <a:pt x="1365" y="1680"/>
                    </a:lnTo>
                    <a:lnTo>
                      <a:pt x="1356" y="1720"/>
                    </a:lnTo>
                    <a:lnTo>
                      <a:pt x="1345" y="1762"/>
                    </a:lnTo>
                    <a:lnTo>
                      <a:pt x="1335" y="1805"/>
                    </a:lnTo>
                    <a:lnTo>
                      <a:pt x="1315" y="1818"/>
                    </a:lnTo>
                    <a:lnTo>
                      <a:pt x="1289" y="1784"/>
                    </a:lnTo>
                    <a:lnTo>
                      <a:pt x="1275" y="1747"/>
                    </a:lnTo>
                    <a:lnTo>
                      <a:pt x="1265" y="1709"/>
                    </a:lnTo>
                    <a:lnTo>
                      <a:pt x="1264" y="1669"/>
                    </a:lnTo>
                    <a:lnTo>
                      <a:pt x="1265" y="1627"/>
                    </a:lnTo>
                    <a:lnTo>
                      <a:pt x="1271" y="1585"/>
                    </a:lnTo>
                    <a:lnTo>
                      <a:pt x="1276" y="1544"/>
                    </a:lnTo>
                    <a:lnTo>
                      <a:pt x="1284" y="1504"/>
                    </a:lnTo>
                    <a:lnTo>
                      <a:pt x="1289" y="1465"/>
                    </a:lnTo>
                    <a:lnTo>
                      <a:pt x="1291" y="1427"/>
                    </a:lnTo>
                    <a:lnTo>
                      <a:pt x="1289" y="1393"/>
                    </a:lnTo>
                    <a:lnTo>
                      <a:pt x="1282" y="1360"/>
                    </a:lnTo>
                    <a:lnTo>
                      <a:pt x="1264" y="1351"/>
                    </a:lnTo>
                    <a:lnTo>
                      <a:pt x="1240" y="1345"/>
                    </a:lnTo>
                    <a:lnTo>
                      <a:pt x="1216" y="1344"/>
                    </a:lnTo>
                    <a:lnTo>
                      <a:pt x="1191" y="1347"/>
                    </a:lnTo>
                    <a:lnTo>
                      <a:pt x="1169" y="1356"/>
                    </a:lnTo>
                    <a:lnTo>
                      <a:pt x="1149" y="1371"/>
                    </a:lnTo>
                    <a:lnTo>
                      <a:pt x="1135" y="1391"/>
                    </a:lnTo>
                    <a:lnTo>
                      <a:pt x="1138" y="1418"/>
                    </a:lnTo>
                    <a:lnTo>
                      <a:pt x="1147" y="1440"/>
                    </a:lnTo>
                    <a:lnTo>
                      <a:pt x="1158" y="1454"/>
                    </a:lnTo>
                    <a:lnTo>
                      <a:pt x="1171" y="1469"/>
                    </a:lnTo>
                    <a:lnTo>
                      <a:pt x="1184" y="1484"/>
                    </a:lnTo>
                    <a:lnTo>
                      <a:pt x="1193" y="1502"/>
                    </a:lnTo>
                    <a:lnTo>
                      <a:pt x="1204" y="1534"/>
                    </a:lnTo>
                    <a:lnTo>
                      <a:pt x="1211" y="1574"/>
                    </a:lnTo>
                    <a:lnTo>
                      <a:pt x="1213" y="1616"/>
                    </a:lnTo>
                    <a:lnTo>
                      <a:pt x="1211" y="1660"/>
                    </a:lnTo>
                    <a:lnTo>
                      <a:pt x="1207" y="1704"/>
                    </a:lnTo>
                    <a:lnTo>
                      <a:pt x="1202" y="1744"/>
                    </a:lnTo>
                    <a:lnTo>
                      <a:pt x="1195" y="1780"/>
                    </a:lnTo>
                    <a:lnTo>
                      <a:pt x="1185" y="1809"/>
                    </a:lnTo>
                    <a:lnTo>
                      <a:pt x="1178" y="1813"/>
                    </a:lnTo>
                    <a:lnTo>
                      <a:pt x="1149" y="1791"/>
                    </a:lnTo>
                    <a:lnTo>
                      <a:pt x="1127" y="1764"/>
                    </a:lnTo>
                    <a:lnTo>
                      <a:pt x="1111" y="1734"/>
                    </a:lnTo>
                    <a:lnTo>
                      <a:pt x="1102" y="1700"/>
                    </a:lnTo>
                    <a:lnTo>
                      <a:pt x="1095" y="1665"/>
                    </a:lnTo>
                    <a:lnTo>
                      <a:pt x="1091" y="1627"/>
                    </a:lnTo>
                    <a:lnTo>
                      <a:pt x="1089" y="1587"/>
                    </a:lnTo>
                    <a:lnTo>
                      <a:pt x="1087" y="1547"/>
                    </a:lnTo>
                    <a:lnTo>
                      <a:pt x="1085" y="1507"/>
                    </a:lnTo>
                    <a:lnTo>
                      <a:pt x="1082" y="1467"/>
                    </a:lnTo>
                    <a:lnTo>
                      <a:pt x="1075" y="1427"/>
                    </a:lnTo>
                    <a:lnTo>
                      <a:pt x="1058" y="1420"/>
                    </a:lnTo>
                    <a:lnTo>
                      <a:pt x="1038" y="1416"/>
                    </a:lnTo>
                    <a:lnTo>
                      <a:pt x="1015" y="1420"/>
                    </a:lnTo>
                    <a:lnTo>
                      <a:pt x="991" y="1425"/>
                    </a:lnTo>
                    <a:lnTo>
                      <a:pt x="969" y="1434"/>
                    </a:lnTo>
                    <a:lnTo>
                      <a:pt x="953" y="1444"/>
                    </a:lnTo>
                    <a:lnTo>
                      <a:pt x="947" y="1453"/>
                    </a:lnTo>
                    <a:lnTo>
                      <a:pt x="947" y="1469"/>
                    </a:lnTo>
                    <a:lnTo>
                      <a:pt x="955" y="1491"/>
                    </a:lnTo>
                    <a:lnTo>
                      <a:pt x="965" y="1514"/>
                    </a:lnTo>
                    <a:lnTo>
                      <a:pt x="980" y="1544"/>
                    </a:lnTo>
                    <a:lnTo>
                      <a:pt x="998" y="1573"/>
                    </a:lnTo>
                    <a:lnTo>
                      <a:pt x="1016" y="1605"/>
                    </a:lnTo>
                    <a:lnTo>
                      <a:pt x="1033" y="1638"/>
                    </a:lnTo>
                    <a:lnTo>
                      <a:pt x="1049" y="1673"/>
                    </a:lnTo>
                    <a:lnTo>
                      <a:pt x="1062" y="1705"/>
                    </a:lnTo>
                    <a:lnTo>
                      <a:pt x="1071" y="1738"/>
                    </a:lnTo>
                    <a:lnTo>
                      <a:pt x="1075" y="1769"/>
                    </a:lnTo>
                    <a:lnTo>
                      <a:pt x="1073" y="1796"/>
                    </a:lnTo>
                    <a:lnTo>
                      <a:pt x="1062" y="1822"/>
                    </a:lnTo>
                    <a:lnTo>
                      <a:pt x="1058" y="1825"/>
                    </a:lnTo>
                    <a:lnTo>
                      <a:pt x="1056" y="1827"/>
                    </a:lnTo>
                    <a:lnTo>
                      <a:pt x="1055" y="1829"/>
                    </a:lnTo>
                    <a:lnTo>
                      <a:pt x="1053" y="1829"/>
                    </a:lnTo>
                    <a:lnTo>
                      <a:pt x="1051" y="1831"/>
                    </a:lnTo>
                    <a:lnTo>
                      <a:pt x="1047" y="1831"/>
                    </a:lnTo>
                    <a:lnTo>
                      <a:pt x="1042" y="1833"/>
                    </a:lnTo>
                    <a:lnTo>
                      <a:pt x="1015" y="1814"/>
                    </a:lnTo>
                    <a:lnTo>
                      <a:pt x="995" y="1791"/>
                    </a:lnTo>
                    <a:lnTo>
                      <a:pt x="980" y="1764"/>
                    </a:lnTo>
                    <a:lnTo>
                      <a:pt x="969" y="1733"/>
                    </a:lnTo>
                    <a:lnTo>
                      <a:pt x="960" y="1700"/>
                    </a:lnTo>
                    <a:lnTo>
                      <a:pt x="953" y="1665"/>
                    </a:lnTo>
                    <a:lnTo>
                      <a:pt x="947" y="1631"/>
                    </a:lnTo>
                    <a:lnTo>
                      <a:pt x="940" y="1596"/>
                    </a:lnTo>
                    <a:lnTo>
                      <a:pt x="931" y="1564"/>
                    </a:lnTo>
                    <a:lnTo>
                      <a:pt x="920" y="1533"/>
                    </a:lnTo>
                    <a:lnTo>
                      <a:pt x="904" y="1505"/>
                    </a:lnTo>
                    <a:lnTo>
                      <a:pt x="871" y="1500"/>
                    </a:lnTo>
                    <a:lnTo>
                      <a:pt x="840" y="1502"/>
                    </a:lnTo>
                    <a:lnTo>
                      <a:pt x="807" y="1505"/>
                    </a:lnTo>
                    <a:lnTo>
                      <a:pt x="798" y="1527"/>
                    </a:lnTo>
                    <a:lnTo>
                      <a:pt x="800" y="1549"/>
                    </a:lnTo>
                    <a:lnTo>
                      <a:pt x="807" y="1569"/>
                    </a:lnTo>
                    <a:lnTo>
                      <a:pt x="822" y="1587"/>
                    </a:lnTo>
                    <a:lnTo>
                      <a:pt x="849" y="1618"/>
                    </a:lnTo>
                    <a:lnTo>
                      <a:pt x="876" y="1649"/>
                    </a:lnTo>
                    <a:lnTo>
                      <a:pt x="902" y="1680"/>
                    </a:lnTo>
                    <a:lnTo>
                      <a:pt x="925" y="1716"/>
                    </a:lnTo>
                    <a:lnTo>
                      <a:pt x="945" y="1756"/>
                    </a:lnTo>
                    <a:lnTo>
                      <a:pt x="985" y="1920"/>
                    </a:lnTo>
                    <a:lnTo>
                      <a:pt x="989" y="1925"/>
                    </a:lnTo>
                    <a:lnTo>
                      <a:pt x="995" y="1929"/>
                    </a:lnTo>
                    <a:lnTo>
                      <a:pt x="1000" y="1933"/>
                    </a:lnTo>
                    <a:lnTo>
                      <a:pt x="1005" y="1934"/>
                    </a:lnTo>
                    <a:lnTo>
                      <a:pt x="1013" y="1938"/>
                    </a:lnTo>
                    <a:lnTo>
                      <a:pt x="1064" y="1925"/>
                    </a:lnTo>
                    <a:lnTo>
                      <a:pt x="1115" y="1913"/>
                    </a:lnTo>
                    <a:lnTo>
                      <a:pt x="1169" y="1900"/>
                    </a:lnTo>
                    <a:lnTo>
                      <a:pt x="1216" y="1894"/>
                    </a:lnTo>
                    <a:lnTo>
                      <a:pt x="1267" y="1893"/>
                    </a:lnTo>
                    <a:lnTo>
                      <a:pt x="1316" y="1891"/>
                    </a:lnTo>
                    <a:lnTo>
                      <a:pt x="1365" y="1889"/>
                    </a:lnTo>
                    <a:lnTo>
                      <a:pt x="1409" y="1884"/>
                    </a:lnTo>
                    <a:lnTo>
                      <a:pt x="1451" y="1874"/>
                    </a:lnTo>
                    <a:lnTo>
                      <a:pt x="1453" y="1836"/>
                    </a:lnTo>
                    <a:lnTo>
                      <a:pt x="1451" y="1796"/>
                    </a:lnTo>
                    <a:lnTo>
                      <a:pt x="1444" y="1754"/>
                    </a:lnTo>
                    <a:lnTo>
                      <a:pt x="1438" y="1709"/>
                    </a:lnTo>
                    <a:lnTo>
                      <a:pt x="1438" y="1662"/>
                    </a:lnTo>
                    <a:lnTo>
                      <a:pt x="1444" y="1611"/>
                    </a:lnTo>
                    <a:lnTo>
                      <a:pt x="1453" y="1582"/>
                    </a:lnTo>
                    <a:lnTo>
                      <a:pt x="1465" y="1551"/>
                    </a:lnTo>
                    <a:lnTo>
                      <a:pt x="1480" y="1520"/>
                    </a:lnTo>
                    <a:lnTo>
                      <a:pt x="1495" y="1487"/>
                    </a:lnTo>
                    <a:lnTo>
                      <a:pt x="1507" y="1456"/>
                    </a:lnTo>
                    <a:lnTo>
                      <a:pt x="1516" y="1424"/>
                    </a:lnTo>
                    <a:lnTo>
                      <a:pt x="1522" y="1393"/>
                    </a:lnTo>
                    <a:lnTo>
                      <a:pt x="1518" y="1364"/>
                    </a:lnTo>
                    <a:lnTo>
                      <a:pt x="1505" y="1344"/>
                    </a:lnTo>
                    <a:lnTo>
                      <a:pt x="1435" y="1336"/>
                    </a:lnTo>
                    <a:close/>
                    <a:moveTo>
                      <a:pt x="695" y="1220"/>
                    </a:moveTo>
                    <a:lnTo>
                      <a:pt x="675" y="1233"/>
                    </a:lnTo>
                    <a:lnTo>
                      <a:pt x="655" y="1244"/>
                    </a:lnTo>
                    <a:lnTo>
                      <a:pt x="638" y="1256"/>
                    </a:lnTo>
                    <a:lnTo>
                      <a:pt x="622" y="1271"/>
                    </a:lnTo>
                    <a:lnTo>
                      <a:pt x="611" y="1293"/>
                    </a:lnTo>
                    <a:lnTo>
                      <a:pt x="689" y="1353"/>
                    </a:lnTo>
                    <a:lnTo>
                      <a:pt x="745" y="1420"/>
                    </a:lnTo>
                    <a:lnTo>
                      <a:pt x="740" y="1478"/>
                    </a:lnTo>
                    <a:lnTo>
                      <a:pt x="762" y="1485"/>
                    </a:lnTo>
                    <a:lnTo>
                      <a:pt x="785" y="1484"/>
                    </a:lnTo>
                    <a:lnTo>
                      <a:pt x="807" y="1474"/>
                    </a:lnTo>
                    <a:lnTo>
                      <a:pt x="827" y="1462"/>
                    </a:lnTo>
                    <a:lnTo>
                      <a:pt x="844" y="1444"/>
                    </a:lnTo>
                    <a:lnTo>
                      <a:pt x="856" y="1427"/>
                    </a:lnTo>
                    <a:lnTo>
                      <a:pt x="844" y="1413"/>
                    </a:lnTo>
                    <a:lnTo>
                      <a:pt x="831" y="1405"/>
                    </a:lnTo>
                    <a:lnTo>
                      <a:pt x="816" y="1398"/>
                    </a:lnTo>
                    <a:lnTo>
                      <a:pt x="800" y="1393"/>
                    </a:lnTo>
                    <a:lnTo>
                      <a:pt x="784" y="1384"/>
                    </a:lnTo>
                    <a:lnTo>
                      <a:pt x="765" y="1365"/>
                    </a:lnTo>
                    <a:lnTo>
                      <a:pt x="751" y="1342"/>
                    </a:lnTo>
                    <a:lnTo>
                      <a:pt x="742" y="1316"/>
                    </a:lnTo>
                    <a:lnTo>
                      <a:pt x="736" y="1287"/>
                    </a:lnTo>
                    <a:lnTo>
                      <a:pt x="731" y="1258"/>
                    </a:lnTo>
                    <a:lnTo>
                      <a:pt x="725" y="1233"/>
                    </a:lnTo>
                    <a:lnTo>
                      <a:pt x="695" y="1220"/>
                    </a:lnTo>
                    <a:close/>
                    <a:moveTo>
                      <a:pt x="1940" y="1136"/>
                    </a:moveTo>
                    <a:lnTo>
                      <a:pt x="1925" y="1156"/>
                    </a:lnTo>
                    <a:lnTo>
                      <a:pt x="1915" y="1184"/>
                    </a:lnTo>
                    <a:lnTo>
                      <a:pt x="1909" y="1214"/>
                    </a:lnTo>
                    <a:lnTo>
                      <a:pt x="1905" y="1244"/>
                    </a:lnTo>
                    <a:lnTo>
                      <a:pt x="1904" y="1274"/>
                    </a:lnTo>
                    <a:lnTo>
                      <a:pt x="1905" y="1300"/>
                    </a:lnTo>
                    <a:lnTo>
                      <a:pt x="1925" y="1316"/>
                    </a:lnTo>
                    <a:lnTo>
                      <a:pt x="1964" y="1316"/>
                    </a:lnTo>
                    <a:lnTo>
                      <a:pt x="1978" y="1304"/>
                    </a:lnTo>
                    <a:lnTo>
                      <a:pt x="1987" y="1285"/>
                    </a:lnTo>
                    <a:lnTo>
                      <a:pt x="1991" y="1265"/>
                    </a:lnTo>
                    <a:lnTo>
                      <a:pt x="1991" y="1242"/>
                    </a:lnTo>
                    <a:lnTo>
                      <a:pt x="1987" y="1218"/>
                    </a:lnTo>
                    <a:lnTo>
                      <a:pt x="1984" y="1194"/>
                    </a:lnTo>
                    <a:lnTo>
                      <a:pt x="1978" y="1173"/>
                    </a:lnTo>
                    <a:lnTo>
                      <a:pt x="1973" y="1153"/>
                    </a:lnTo>
                    <a:lnTo>
                      <a:pt x="1940" y="1136"/>
                    </a:lnTo>
                    <a:close/>
                    <a:moveTo>
                      <a:pt x="887" y="1062"/>
                    </a:moveTo>
                    <a:lnTo>
                      <a:pt x="865" y="1078"/>
                    </a:lnTo>
                    <a:lnTo>
                      <a:pt x="853" y="1094"/>
                    </a:lnTo>
                    <a:lnTo>
                      <a:pt x="847" y="1109"/>
                    </a:lnTo>
                    <a:lnTo>
                      <a:pt x="849" y="1122"/>
                    </a:lnTo>
                    <a:lnTo>
                      <a:pt x="856" y="1136"/>
                    </a:lnTo>
                    <a:lnTo>
                      <a:pt x="865" y="1151"/>
                    </a:lnTo>
                    <a:lnTo>
                      <a:pt x="878" y="1165"/>
                    </a:lnTo>
                    <a:lnTo>
                      <a:pt x="893" y="1182"/>
                    </a:lnTo>
                    <a:lnTo>
                      <a:pt x="905" y="1200"/>
                    </a:lnTo>
                    <a:lnTo>
                      <a:pt x="916" y="1220"/>
                    </a:lnTo>
                    <a:lnTo>
                      <a:pt x="925" y="1240"/>
                    </a:lnTo>
                    <a:lnTo>
                      <a:pt x="927" y="1267"/>
                    </a:lnTo>
                    <a:lnTo>
                      <a:pt x="925" y="1293"/>
                    </a:lnTo>
                    <a:lnTo>
                      <a:pt x="920" y="1316"/>
                    </a:lnTo>
                    <a:lnTo>
                      <a:pt x="916" y="1338"/>
                    </a:lnTo>
                    <a:lnTo>
                      <a:pt x="916" y="1358"/>
                    </a:lnTo>
                    <a:lnTo>
                      <a:pt x="922" y="1376"/>
                    </a:lnTo>
                    <a:lnTo>
                      <a:pt x="925" y="1380"/>
                    </a:lnTo>
                    <a:lnTo>
                      <a:pt x="929" y="1384"/>
                    </a:lnTo>
                    <a:lnTo>
                      <a:pt x="933" y="1387"/>
                    </a:lnTo>
                    <a:lnTo>
                      <a:pt x="936" y="1389"/>
                    </a:lnTo>
                    <a:lnTo>
                      <a:pt x="940" y="1389"/>
                    </a:lnTo>
                    <a:lnTo>
                      <a:pt x="947" y="1391"/>
                    </a:lnTo>
                    <a:lnTo>
                      <a:pt x="971" y="1393"/>
                    </a:lnTo>
                    <a:lnTo>
                      <a:pt x="993" y="1387"/>
                    </a:lnTo>
                    <a:lnTo>
                      <a:pt x="1011" y="1374"/>
                    </a:lnTo>
                    <a:lnTo>
                      <a:pt x="1025" y="1358"/>
                    </a:lnTo>
                    <a:lnTo>
                      <a:pt x="1036" y="1340"/>
                    </a:lnTo>
                    <a:lnTo>
                      <a:pt x="1020" y="1318"/>
                    </a:lnTo>
                    <a:lnTo>
                      <a:pt x="1005" y="1300"/>
                    </a:lnTo>
                    <a:lnTo>
                      <a:pt x="989" y="1282"/>
                    </a:lnTo>
                    <a:lnTo>
                      <a:pt x="976" y="1260"/>
                    </a:lnTo>
                    <a:lnTo>
                      <a:pt x="964" y="1236"/>
                    </a:lnTo>
                    <a:lnTo>
                      <a:pt x="955" y="1204"/>
                    </a:lnTo>
                    <a:lnTo>
                      <a:pt x="951" y="1180"/>
                    </a:lnTo>
                    <a:lnTo>
                      <a:pt x="955" y="1158"/>
                    </a:lnTo>
                    <a:lnTo>
                      <a:pt x="958" y="1140"/>
                    </a:lnTo>
                    <a:lnTo>
                      <a:pt x="964" y="1122"/>
                    </a:lnTo>
                    <a:lnTo>
                      <a:pt x="965" y="1105"/>
                    </a:lnTo>
                    <a:lnTo>
                      <a:pt x="960" y="1087"/>
                    </a:lnTo>
                    <a:lnTo>
                      <a:pt x="949" y="1074"/>
                    </a:lnTo>
                    <a:lnTo>
                      <a:pt x="933" y="1065"/>
                    </a:lnTo>
                    <a:lnTo>
                      <a:pt x="913" y="1064"/>
                    </a:lnTo>
                    <a:lnTo>
                      <a:pt x="887" y="1062"/>
                    </a:lnTo>
                    <a:close/>
                    <a:moveTo>
                      <a:pt x="560" y="1009"/>
                    </a:moveTo>
                    <a:lnTo>
                      <a:pt x="544" y="1018"/>
                    </a:lnTo>
                    <a:lnTo>
                      <a:pt x="529" y="1027"/>
                    </a:lnTo>
                    <a:lnTo>
                      <a:pt x="516" y="1036"/>
                    </a:lnTo>
                    <a:lnTo>
                      <a:pt x="505" y="1051"/>
                    </a:lnTo>
                    <a:lnTo>
                      <a:pt x="591" y="1156"/>
                    </a:lnTo>
                    <a:lnTo>
                      <a:pt x="593" y="1171"/>
                    </a:lnTo>
                    <a:lnTo>
                      <a:pt x="593" y="1184"/>
                    </a:lnTo>
                    <a:lnTo>
                      <a:pt x="591" y="1196"/>
                    </a:lnTo>
                    <a:lnTo>
                      <a:pt x="589" y="1207"/>
                    </a:lnTo>
                    <a:lnTo>
                      <a:pt x="593" y="1220"/>
                    </a:lnTo>
                    <a:lnTo>
                      <a:pt x="656" y="1204"/>
                    </a:lnTo>
                    <a:lnTo>
                      <a:pt x="673" y="1173"/>
                    </a:lnTo>
                    <a:lnTo>
                      <a:pt x="647" y="1154"/>
                    </a:lnTo>
                    <a:lnTo>
                      <a:pt x="627" y="1136"/>
                    </a:lnTo>
                    <a:lnTo>
                      <a:pt x="615" y="1114"/>
                    </a:lnTo>
                    <a:lnTo>
                      <a:pt x="605" y="1091"/>
                    </a:lnTo>
                    <a:lnTo>
                      <a:pt x="600" y="1060"/>
                    </a:lnTo>
                    <a:lnTo>
                      <a:pt x="598" y="1022"/>
                    </a:lnTo>
                    <a:lnTo>
                      <a:pt x="585" y="1014"/>
                    </a:lnTo>
                    <a:lnTo>
                      <a:pt x="560" y="1009"/>
                    </a:lnTo>
                    <a:close/>
                    <a:moveTo>
                      <a:pt x="1445" y="969"/>
                    </a:moveTo>
                    <a:lnTo>
                      <a:pt x="1429" y="976"/>
                    </a:lnTo>
                    <a:lnTo>
                      <a:pt x="1416" y="980"/>
                    </a:lnTo>
                    <a:lnTo>
                      <a:pt x="1416" y="1016"/>
                    </a:lnTo>
                    <a:lnTo>
                      <a:pt x="1420" y="1045"/>
                    </a:lnTo>
                    <a:lnTo>
                      <a:pt x="1424" y="1073"/>
                    </a:lnTo>
                    <a:lnTo>
                      <a:pt x="1427" y="1096"/>
                    </a:lnTo>
                    <a:lnTo>
                      <a:pt x="1429" y="1118"/>
                    </a:lnTo>
                    <a:lnTo>
                      <a:pt x="1429" y="1142"/>
                    </a:lnTo>
                    <a:lnTo>
                      <a:pt x="1425" y="1165"/>
                    </a:lnTo>
                    <a:lnTo>
                      <a:pt x="1418" y="1191"/>
                    </a:lnTo>
                    <a:lnTo>
                      <a:pt x="1405" y="1220"/>
                    </a:lnTo>
                    <a:lnTo>
                      <a:pt x="1387" y="1253"/>
                    </a:lnTo>
                    <a:lnTo>
                      <a:pt x="1387" y="1276"/>
                    </a:lnTo>
                    <a:lnTo>
                      <a:pt x="1398" y="1285"/>
                    </a:lnTo>
                    <a:lnTo>
                      <a:pt x="1415" y="1294"/>
                    </a:lnTo>
                    <a:lnTo>
                      <a:pt x="1435" y="1302"/>
                    </a:lnTo>
                    <a:lnTo>
                      <a:pt x="1458" y="1305"/>
                    </a:lnTo>
                    <a:lnTo>
                      <a:pt x="1482" y="1309"/>
                    </a:lnTo>
                    <a:lnTo>
                      <a:pt x="1504" y="1309"/>
                    </a:lnTo>
                    <a:lnTo>
                      <a:pt x="1520" y="1305"/>
                    </a:lnTo>
                    <a:lnTo>
                      <a:pt x="1533" y="1296"/>
                    </a:lnTo>
                    <a:lnTo>
                      <a:pt x="1536" y="1282"/>
                    </a:lnTo>
                    <a:lnTo>
                      <a:pt x="1535" y="1265"/>
                    </a:lnTo>
                    <a:lnTo>
                      <a:pt x="1527" y="1249"/>
                    </a:lnTo>
                    <a:lnTo>
                      <a:pt x="1518" y="1231"/>
                    </a:lnTo>
                    <a:lnTo>
                      <a:pt x="1509" y="1213"/>
                    </a:lnTo>
                    <a:lnTo>
                      <a:pt x="1502" y="1196"/>
                    </a:lnTo>
                    <a:lnTo>
                      <a:pt x="1498" y="1180"/>
                    </a:lnTo>
                    <a:lnTo>
                      <a:pt x="1502" y="1160"/>
                    </a:lnTo>
                    <a:lnTo>
                      <a:pt x="1509" y="1136"/>
                    </a:lnTo>
                    <a:lnTo>
                      <a:pt x="1518" y="1111"/>
                    </a:lnTo>
                    <a:lnTo>
                      <a:pt x="1527" y="1087"/>
                    </a:lnTo>
                    <a:lnTo>
                      <a:pt x="1536" y="1062"/>
                    </a:lnTo>
                    <a:lnTo>
                      <a:pt x="1545" y="1040"/>
                    </a:lnTo>
                    <a:lnTo>
                      <a:pt x="1553" y="1022"/>
                    </a:lnTo>
                    <a:lnTo>
                      <a:pt x="1556" y="1009"/>
                    </a:lnTo>
                    <a:lnTo>
                      <a:pt x="1556" y="1002"/>
                    </a:lnTo>
                    <a:lnTo>
                      <a:pt x="1544" y="987"/>
                    </a:lnTo>
                    <a:lnTo>
                      <a:pt x="1524" y="978"/>
                    </a:lnTo>
                    <a:lnTo>
                      <a:pt x="1498" y="973"/>
                    </a:lnTo>
                    <a:lnTo>
                      <a:pt x="1471" y="971"/>
                    </a:lnTo>
                    <a:lnTo>
                      <a:pt x="1445" y="969"/>
                    </a:lnTo>
                    <a:close/>
                    <a:moveTo>
                      <a:pt x="1178" y="964"/>
                    </a:moveTo>
                    <a:lnTo>
                      <a:pt x="1127" y="976"/>
                    </a:lnTo>
                    <a:lnTo>
                      <a:pt x="1122" y="993"/>
                    </a:lnTo>
                    <a:lnTo>
                      <a:pt x="1122" y="1014"/>
                    </a:lnTo>
                    <a:lnTo>
                      <a:pt x="1125" y="1040"/>
                    </a:lnTo>
                    <a:lnTo>
                      <a:pt x="1133" y="1067"/>
                    </a:lnTo>
                    <a:lnTo>
                      <a:pt x="1142" y="1094"/>
                    </a:lnTo>
                    <a:lnTo>
                      <a:pt x="1149" y="1124"/>
                    </a:lnTo>
                    <a:lnTo>
                      <a:pt x="1156" y="1151"/>
                    </a:lnTo>
                    <a:lnTo>
                      <a:pt x="1162" y="1178"/>
                    </a:lnTo>
                    <a:lnTo>
                      <a:pt x="1162" y="1200"/>
                    </a:lnTo>
                    <a:lnTo>
                      <a:pt x="1160" y="1216"/>
                    </a:lnTo>
                    <a:lnTo>
                      <a:pt x="1153" y="1229"/>
                    </a:lnTo>
                    <a:lnTo>
                      <a:pt x="1144" y="1240"/>
                    </a:lnTo>
                    <a:lnTo>
                      <a:pt x="1135" y="1251"/>
                    </a:lnTo>
                    <a:lnTo>
                      <a:pt x="1127" y="1264"/>
                    </a:lnTo>
                    <a:lnTo>
                      <a:pt x="1125" y="1284"/>
                    </a:lnTo>
                    <a:lnTo>
                      <a:pt x="1144" y="1293"/>
                    </a:lnTo>
                    <a:lnTo>
                      <a:pt x="1165" y="1298"/>
                    </a:lnTo>
                    <a:lnTo>
                      <a:pt x="1191" y="1302"/>
                    </a:lnTo>
                    <a:lnTo>
                      <a:pt x="1216" y="1304"/>
                    </a:lnTo>
                    <a:lnTo>
                      <a:pt x="1240" y="1300"/>
                    </a:lnTo>
                    <a:lnTo>
                      <a:pt x="1260" y="1293"/>
                    </a:lnTo>
                    <a:lnTo>
                      <a:pt x="1273" y="1284"/>
                    </a:lnTo>
                    <a:lnTo>
                      <a:pt x="1269" y="1260"/>
                    </a:lnTo>
                    <a:lnTo>
                      <a:pt x="1262" y="1242"/>
                    </a:lnTo>
                    <a:lnTo>
                      <a:pt x="1253" y="1224"/>
                    </a:lnTo>
                    <a:lnTo>
                      <a:pt x="1242" y="1207"/>
                    </a:lnTo>
                    <a:lnTo>
                      <a:pt x="1233" y="1189"/>
                    </a:lnTo>
                    <a:lnTo>
                      <a:pt x="1227" y="1167"/>
                    </a:lnTo>
                    <a:lnTo>
                      <a:pt x="1222" y="1136"/>
                    </a:lnTo>
                    <a:lnTo>
                      <a:pt x="1224" y="1107"/>
                    </a:lnTo>
                    <a:lnTo>
                      <a:pt x="1229" y="1082"/>
                    </a:lnTo>
                    <a:lnTo>
                      <a:pt x="1238" y="1058"/>
                    </a:lnTo>
                    <a:lnTo>
                      <a:pt x="1247" y="1036"/>
                    </a:lnTo>
                    <a:lnTo>
                      <a:pt x="1258" y="1014"/>
                    </a:lnTo>
                    <a:lnTo>
                      <a:pt x="1265" y="993"/>
                    </a:lnTo>
                    <a:lnTo>
                      <a:pt x="1260" y="985"/>
                    </a:lnTo>
                    <a:lnTo>
                      <a:pt x="1178" y="964"/>
                    </a:lnTo>
                    <a:close/>
                    <a:moveTo>
                      <a:pt x="493" y="804"/>
                    </a:moveTo>
                    <a:lnTo>
                      <a:pt x="480" y="820"/>
                    </a:lnTo>
                    <a:lnTo>
                      <a:pt x="491" y="902"/>
                    </a:lnTo>
                    <a:lnTo>
                      <a:pt x="489" y="916"/>
                    </a:lnTo>
                    <a:lnTo>
                      <a:pt x="484" y="927"/>
                    </a:lnTo>
                    <a:lnTo>
                      <a:pt x="480" y="940"/>
                    </a:lnTo>
                    <a:lnTo>
                      <a:pt x="480" y="956"/>
                    </a:lnTo>
                    <a:lnTo>
                      <a:pt x="507" y="967"/>
                    </a:lnTo>
                    <a:lnTo>
                      <a:pt x="533" y="969"/>
                    </a:lnTo>
                    <a:lnTo>
                      <a:pt x="564" y="964"/>
                    </a:lnTo>
                    <a:lnTo>
                      <a:pt x="575" y="947"/>
                    </a:lnTo>
                    <a:lnTo>
                      <a:pt x="569" y="934"/>
                    </a:lnTo>
                    <a:lnTo>
                      <a:pt x="562" y="925"/>
                    </a:lnTo>
                    <a:lnTo>
                      <a:pt x="555" y="918"/>
                    </a:lnTo>
                    <a:lnTo>
                      <a:pt x="545" y="911"/>
                    </a:lnTo>
                    <a:lnTo>
                      <a:pt x="540" y="902"/>
                    </a:lnTo>
                    <a:lnTo>
                      <a:pt x="527" y="811"/>
                    </a:lnTo>
                    <a:lnTo>
                      <a:pt x="518" y="807"/>
                    </a:lnTo>
                    <a:lnTo>
                      <a:pt x="507" y="804"/>
                    </a:lnTo>
                    <a:lnTo>
                      <a:pt x="493" y="804"/>
                    </a:lnTo>
                    <a:close/>
                    <a:moveTo>
                      <a:pt x="822" y="798"/>
                    </a:moveTo>
                    <a:lnTo>
                      <a:pt x="765" y="814"/>
                    </a:lnTo>
                    <a:lnTo>
                      <a:pt x="758" y="820"/>
                    </a:lnTo>
                    <a:lnTo>
                      <a:pt x="764" y="847"/>
                    </a:lnTo>
                    <a:lnTo>
                      <a:pt x="773" y="871"/>
                    </a:lnTo>
                    <a:lnTo>
                      <a:pt x="782" y="894"/>
                    </a:lnTo>
                    <a:lnTo>
                      <a:pt x="791" y="916"/>
                    </a:lnTo>
                    <a:lnTo>
                      <a:pt x="798" y="938"/>
                    </a:lnTo>
                    <a:lnTo>
                      <a:pt x="804" y="962"/>
                    </a:lnTo>
                    <a:lnTo>
                      <a:pt x="804" y="987"/>
                    </a:lnTo>
                    <a:lnTo>
                      <a:pt x="796" y="1018"/>
                    </a:lnTo>
                    <a:lnTo>
                      <a:pt x="796" y="1022"/>
                    </a:lnTo>
                    <a:lnTo>
                      <a:pt x="824" y="1029"/>
                    </a:lnTo>
                    <a:lnTo>
                      <a:pt x="849" y="1025"/>
                    </a:lnTo>
                    <a:lnTo>
                      <a:pt x="875" y="1016"/>
                    </a:lnTo>
                    <a:lnTo>
                      <a:pt x="895" y="1005"/>
                    </a:lnTo>
                    <a:lnTo>
                      <a:pt x="895" y="998"/>
                    </a:lnTo>
                    <a:lnTo>
                      <a:pt x="876" y="971"/>
                    </a:lnTo>
                    <a:lnTo>
                      <a:pt x="864" y="949"/>
                    </a:lnTo>
                    <a:lnTo>
                      <a:pt x="855" y="927"/>
                    </a:lnTo>
                    <a:lnTo>
                      <a:pt x="851" y="905"/>
                    </a:lnTo>
                    <a:lnTo>
                      <a:pt x="851" y="880"/>
                    </a:lnTo>
                    <a:lnTo>
                      <a:pt x="851" y="849"/>
                    </a:lnTo>
                    <a:lnTo>
                      <a:pt x="853" y="811"/>
                    </a:lnTo>
                    <a:lnTo>
                      <a:pt x="822" y="798"/>
                    </a:lnTo>
                    <a:close/>
                    <a:moveTo>
                      <a:pt x="1515" y="644"/>
                    </a:moveTo>
                    <a:lnTo>
                      <a:pt x="1480" y="651"/>
                    </a:lnTo>
                    <a:lnTo>
                      <a:pt x="1475" y="669"/>
                    </a:lnTo>
                    <a:lnTo>
                      <a:pt x="1475" y="682"/>
                    </a:lnTo>
                    <a:lnTo>
                      <a:pt x="1478" y="696"/>
                    </a:lnTo>
                    <a:lnTo>
                      <a:pt x="1484" y="711"/>
                    </a:lnTo>
                    <a:lnTo>
                      <a:pt x="1491" y="751"/>
                    </a:lnTo>
                    <a:lnTo>
                      <a:pt x="1491" y="787"/>
                    </a:lnTo>
                    <a:lnTo>
                      <a:pt x="1485" y="822"/>
                    </a:lnTo>
                    <a:lnTo>
                      <a:pt x="1476" y="853"/>
                    </a:lnTo>
                    <a:lnTo>
                      <a:pt x="1462" y="880"/>
                    </a:lnTo>
                    <a:lnTo>
                      <a:pt x="1445" y="907"/>
                    </a:lnTo>
                    <a:lnTo>
                      <a:pt x="1445" y="927"/>
                    </a:lnTo>
                    <a:lnTo>
                      <a:pt x="1465" y="936"/>
                    </a:lnTo>
                    <a:lnTo>
                      <a:pt x="1489" y="942"/>
                    </a:lnTo>
                    <a:lnTo>
                      <a:pt x="1515" y="944"/>
                    </a:lnTo>
                    <a:lnTo>
                      <a:pt x="1540" y="940"/>
                    </a:lnTo>
                    <a:lnTo>
                      <a:pt x="1562" y="927"/>
                    </a:lnTo>
                    <a:lnTo>
                      <a:pt x="1533" y="840"/>
                    </a:lnTo>
                    <a:lnTo>
                      <a:pt x="1533" y="809"/>
                    </a:lnTo>
                    <a:lnTo>
                      <a:pt x="1538" y="778"/>
                    </a:lnTo>
                    <a:lnTo>
                      <a:pt x="1551" y="751"/>
                    </a:lnTo>
                    <a:lnTo>
                      <a:pt x="1564" y="724"/>
                    </a:lnTo>
                    <a:lnTo>
                      <a:pt x="1576" y="696"/>
                    </a:lnTo>
                    <a:lnTo>
                      <a:pt x="1587" y="673"/>
                    </a:lnTo>
                    <a:lnTo>
                      <a:pt x="1580" y="656"/>
                    </a:lnTo>
                    <a:lnTo>
                      <a:pt x="1515" y="644"/>
                    </a:lnTo>
                    <a:close/>
                    <a:moveTo>
                      <a:pt x="1107" y="622"/>
                    </a:moveTo>
                    <a:lnTo>
                      <a:pt x="1091" y="625"/>
                    </a:lnTo>
                    <a:lnTo>
                      <a:pt x="1064" y="656"/>
                    </a:lnTo>
                    <a:lnTo>
                      <a:pt x="1125" y="814"/>
                    </a:lnTo>
                    <a:lnTo>
                      <a:pt x="1129" y="840"/>
                    </a:lnTo>
                    <a:lnTo>
                      <a:pt x="1127" y="860"/>
                    </a:lnTo>
                    <a:lnTo>
                      <a:pt x="1122" y="874"/>
                    </a:lnTo>
                    <a:lnTo>
                      <a:pt x="1118" y="891"/>
                    </a:lnTo>
                    <a:lnTo>
                      <a:pt x="1116" y="907"/>
                    </a:lnTo>
                    <a:lnTo>
                      <a:pt x="1118" y="927"/>
                    </a:lnTo>
                    <a:lnTo>
                      <a:pt x="1142" y="927"/>
                    </a:lnTo>
                    <a:lnTo>
                      <a:pt x="1162" y="924"/>
                    </a:lnTo>
                    <a:lnTo>
                      <a:pt x="1180" y="920"/>
                    </a:lnTo>
                    <a:lnTo>
                      <a:pt x="1196" y="913"/>
                    </a:lnTo>
                    <a:lnTo>
                      <a:pt x="1218" y="907"/>
                    </a:lnTo>
                    <a:lnTo>
                      <a:pt x="1222" y="898"/>
                    </a:lnTo>
                    <a:lnTo>
                      <a:pt x="1225" y="887"/>
                    </a:lnTo>
                    <a:lnTo>
                      <a:pt x="1225" y="873"/>
                    </a:lnTo>
                    <a:lnTo>
                      <a:pt x="1202" y="842"/>
                    </a:lnTo>
                    <a:lnTo>
                      <a:pt x="1185" y="813"/>
                    </a:lnTo>
                    <a:lnTo>
                      <a:pt x="1175" y="784"/>
                    </a:lnTo>
                    <a:lnTo>
                      <a:pt x="1169" y="754"/>
                    </a:lnTo>
                    <a:lnTo>
                      <a:pt x="1169" y="722"/>
                    </a:lnTo>
                    <a:lnTo>
                      <a:pt x="1173" y="685"/>
                    </a:lnTo>
                    <a:lnTo>
                      <a:pt x="1182" y="644"/>
                    </a:lnTo>
                    <a:lnTo>
                      <a:pt x="1160" y="625"/>
                    </a:lnTo>
                    <a:lnTo>
                      <a:pt x="1107" y="622"/>
                    </a:lnTo>
                    <a:close/>
                    <a:moveTo>
                      <a:pt x="762" y="596"/>
                    </a:moveTo>
                    <a:lnTo>
                      <a:pt x="751" y="611"/>
                    </a:lnTo>
                    <a:lnTo>
                      <a:pt x="744" y="633"/>
                    </a:lnTo>
                    <a:lnTo>
                      <a:pt x="738" y="658"/>
                    </a:lnTo>
                    <a:lnTo>
                      <a:pt x="735" y="689"/>
                    </a:lnTo>
                    <a:lnTo>
                      <a:pt x="733" y="718"/>
                    </a:lnTo>
                    <a:lnTo>
                      <a:pt x="735" y="744"/>
                    </a:lnTo>
                    <a:lnTo>
                      <a:pt x="738" y="765"/>
                    </a:lnTo>
                    <a:lnTo>
                      <a:pt x="767" y="769"/>
                    </a:lnTo>
                    <a:lnTo>
                      <a:pt x="793" y="769"/>
                    </a:lnTo>
                    <a:lnTo>
                      <a:pt x="822" y="765"/>
                    </a:lnTo>
                    <a:lnTo>
                      <a:pt x="831" y="753"/>
                    </a:lnTo>
                    <a:lnTo>
                      <a:pt x="825" y="734"/>
                    </a:lnTo>
                    <a:lnTo>
                      <a:pt x="818" y="724"/>
                    </a:lnTo>
                    <a:lnTo>
                      <a:pt x="809" y="716"/>
                    </a:lnTo>
                    <a:lnTo>
                      <a:pt x="802" y="709"/>
                    </a:lnTo>
                    <a:lnTo>
                      <a:pt x="795" y="698"/>
                    </a:lnTo>
                    <a:lnTo>
                      <a:pt x="789" y="680"/>
                    </a:lnTo>
                    <a:lnTo>
                      <a:pt x="791" y="664"/>
                    </a:lnTo>
                    <a:lnTo>
                      <a:pt x="791" y="647"/>
                    </a:lnTo>
                    <a:lnTo>
                      <a:pt x="791" y="631"/>
                    </a:lnTo>
                    <a:lnTo>
                      <a:pt x="784" y="613"/>
                    </a:lnTo>
                    <a:lnTo>
                      <a:pt x="780" y="609"/>
                    </a:lnTo>
                    <a:lnTo>
                      <a:pt x="778" y="605"/>
                    </a:lnTo>
                    <a:lnTo>
                      <a:pt x="775" y="604"/>
                    </a:lnTo>
                    <a:lnTo>
                      <a:pt x="771" y="600"/>
                    </a:lnTo>
                    <a:lnTo>
                      <a:pt x="767" y="598"/>
                    </a:lnTo>
                    <a:lnTo>
                      <a:pt x="762" y="596"/>
                    </a:lnTo>
                    <a:close/>
                    <a:moveTo>
                      <a:pt x="1535" y="433"/>
                    </a:moveTo>
                    <a:lnTo>
                      <a:pt x="1524" y="447"/>
                    </a:lnTo>
                    <a:lnTo>
                      <a:pt x="1520" y="462"/>
                    </a:lnTo>
                    <a:lnTo>
                      <a:pt x="1518" y="476"/>
                    </a:lnTo>
                    <a:lnTo>
                      <a:pt x="1518" y="493"/>
                    </a:lnTo>
                    <a:lnTo>
                      <a:pt x="1516" y="511"/>
                    </a:lnTo>
                    <a:lnTo>
                      <a:pt x="1511" y="533"/>
                    </a:lnTo>
                    <a:lnTo>
                      <a:pt x="1476" y="574"/>
                    </a:lnTo>
                    <a:lnTo>
                      <a:pt x="1475" y="596"/>
                    </a:lnTo>
                    <a:lnTo>
                      <a:pt x="1500" y="607"/>
                    </a:lnTo>
                    <a:lnTo>
                      <a:pt x="1531" y="613"/>
                    </a:lnTo>
                    <a:lnTo>
                      <a:pt x="1564" y="609"/>
                    </a:lnTo>
                    <a:lnTo>
                      <a:pt x="1571" y="609"/>
                    </a:lnTo>
                    <a:lnTo>
                      <a:pt x="1578" y="593"/>
                    </a:lnTo>
                    <a:lnTo>
                      <a:pt x="1580" y="582"/>
                    </a:lnTo>
                    <a:lnTo>
                      <a:pt x="1576" y="573"/>
                    </a:lnTo>
                    <a:lnTo>
                      <a:pt x="1571" y="564"/>
                    </a:lnTo>
                    <a:lnTo>
                      <a:pt x="1564" y="554"/>
                    </a:lnTo>
                    <a:lnTo>
                      <a:pt x="1560" y="540"/>
                    </a:lnTo>
                    <a:lnTo>
                      <a:pt x="1569" y="447"/>
                    </a:lnTo>
                    <a:lnTo>
                      <a:pt x="1535" y="433"/>
                    </a:lnTo>
                    <a:close/>
                    <a:moveTo>
                      <a:pt x="1089" y="416"/>
                    </a:moveTo>
                    <a:lnTo>
                      <a:pt x="1080" y="420"/>
                    </a:lnTo>
                    <a:lnTo>
                      <a:pt x="1071" y="442"/>
                    </a:lnTo>
                    <a:lnTo>
                      <a:pt x="1067" y="465"/>
                    </a:lnTo>
                    <a:lnTo>
                      <a:pt x="1067" y="493"/>
                    </a:lnTo>
                    <a:lnTo>
                      <a:pt x="1065" y="518"/>
                    </a:lnTo>
                    <a:lnTo>
                      <a:pt x="1064" y="544"/>
                    </a:lnTo>
                    <a:lnTo>
                      <a:pt x="1058" y="567"/>
                    </a:lnTo>
                    <a:lnTo>
                      <a:pt x="1069" y="584"/>
                    </a:lnTo>
                    <a:lnTo>
                      <a:pt x="1082" y="596"/>
                    </a:lnTo>
                    <a:lnTo>
                      <a:pt x="1100" y="604"/>
                    </a:lnTo>
                    <a:lnTo>
                      <a:pt x="1120" y="604"/>
                    </a:lnTo>
                    <a:lnTo>
                      <a:pt x="1142" y="596"/>
                    </a:lnTo>
                    <a:lnTo>
                      <a:pt x="1149" y="593"/>
                    </a:lnTo>
                    <a:lnTo>
                      <a:pt x="1153" y="589"/>
                    </a:lnTo>
                    <a:lnTo>
                      <a:pt x="1156" y="585"/>
                    </a:lnTo>
                    <a:lnTo>
                      <a:pt x="1160" y="580"/>
                    </a:lnTo>
                    <a:lnTo>
                      <a:pt x="1164" y="574"/>
                    </a:lnTo>
                    <a:lnTo>
                      <a:pt x="1115" y="420"/>
                    </a:lnTo>
                    <a:lnTo>
                      <a:pt x="1089" y="416"/>
                    </a:lnTo>
                    <a:close/>
                    <a:moveTo>
                      <a:pt x="207" y="160"/>
                    </a:moveTo>
                    <a:lnTo>
                      <a:pt x="2276" y="160"/>
                    </a:lnTo>
                    <a:lnTo>
                      <a:pt x="2291" y="164"/>
                    </a:lnTo>
                    <a:lnTo>
                      <a:pt x="2304" y="173"/>
                    </a:lnTo>
                    <a:lnTo>
                      <a:pt x="2313" y="185"/>
                    </a:lnTo>
                    <a:lnTo>
                      <a:pt x="2316" y="200"/>
                    </a:lnTo>
                    <a:lnTo>
                      <a:pt x="2316" y="2829"/>
                    </a:lnTo>
                    <a:lnTo>
                      <a:pt x="2313" y="2844"/>
                    </a:lnTo>
                    <a:lnTo>
                      <a:pt x="2304" y="2856"/>
                    </a:lnTo>
                    <a:lnTo>
                      <a:pt x="2291" y="2865"/>
                    </a:lnTo>
                    <a:lnTo>
                      <a:pt x="2276" y="2869"/>
                    </a:lnTo>
                    <a:lnTo>
                      <a:pt x="207" y="2869"/>
                    </a:lnTo>
                    <a:lnTo>
                      <a:pt x="193" y="2865"/>
                    </a:lnTo>
                    <a:lnTo>
                      <a:pt x="180" y="2856"/>
                    </a:lnTo>
                    <a:lnTo>
                      <a:pt x="171" y="2844"/>
                    </a:lnTo>
                    <a:lnTo>
                      <a:pt x="167" y="2829"/>
                    </a:lnTo>
                    <a:lnTo>
                      <a:pt x="167" y="200"/>
                    </a:lnTo>
                    <a:lnTo>
                      <a:pt x="171" y="185"/>
                    </a:lnTo>
                    <a:lnTo>
                      <a:pt x="180" y="173"/>
                    </a:lnTo>
                    <a:lnTo>
                      <a:pt x="193" y="164"/>
                    </a:lnTo>
                    <a:lnTo>
                      <a:pt x="207" y="160"/>
                    </a:lnTo>
                    <a:close/>
                    <a:moveTo>
                      <a:pt x="131" y="89"/>
                    </a:moveTo>
                    <a:lnTo>
                      <a:pt x="116" y="93"/>
                    </a:lnTo>
                    <a:lnTo>
                      <a:pt x="104" y="102"/>
                    </a:lnTo>
                    <a:lnTo>
                      <a:pt x="95" y="114"/>
                    </a:lnTo>
                    <a:lnTo>
                      <a:pt x="91" y="129"/>
                    </a:lnTo>
                    <a:lnTo>
                      <a:pt x="91" y="2900"/>
                    </a:lnTo>
                    <a:lnTo>
                      <a:pt x="95" y="2914"/>
                    </a:lnTo>
                    <a:lnTo>
                      <a:pt x="104" y="2927"/>
                    </a:lnTo>
                    <a:lnTo>
                      <a:pt x="116" y="2936"/>
                    </a:lnTo>
                    <a:lnTo>
                      <a:pt x="131" y="2940"/>
                    </a:lnTo>
                    <a:lnTo>
                      <a:pt x="2353" y="2940"/>
                    </a:lnTo>
                    <a:lnTo>
                      <a:pt x="2367" y="2936"/>
                    </a:lnTo>
                    <a:lnTo>
                      <a:pt x="2380" y="2927"/>
                    </a:lnTo>
                    <a:lnTo>
                      <a:pt x="2389" y="2914"/>
                    </a:lnTo>
                    <a:lnTo>
                      <a:pt x="2393" y="2900"/>
                    </a:lnTo>
                    <a:lnTo>
                      <a:pt x="2393" y="129"/>
                    </a:lnTo>
                    <a:lnTo>
                      <a:pt x="2389" y="114"/>
                    </a:lnTo>
                    <a:lnTo>
                      <a:pt x="2380" y="102"/>
                    </a:lnTo>
                    <a:lnTo>
                      <a:pt x="2367" y="93"/>
                    </a:lnTo>
                    <a:lnTo>
                      <a:pt x="2353" y="89"/>
                    </a:lnTo>
                    <a:lnTo>
                      <a:pt x="131" y="89"/>
                    </a:lnTo>
                    <a:close/>
                    <a:moveTo>
                      <a:pt x="40" y="0"/>
                    </a:moveTo>
                    <a:lnTo>
                      <a:pt x="2447" y="0"/>
                    </a:lnTo>
                    <a:lnTo>
                      <a:pt x="2464" y="4"/>
                    </a:lnTo>
                    <a:lnTo>
                      <a:pt x="2476" y="13"/>
                    </a:lnTo>
                    <a:lnTo>
                      <a:pt x="2485" y="25"/>
                    </a:lnTo>
                    <a:lnTo>
                      <a:pt x="2487" y="40"/>
                    </a:lnTo>
                    <a:lnTo>
                      <a:pt x="2487" y="2984"/>
                    </a:lnTo>
                    <a:lnTo>
                      <a:pt x="2485" y="3000"/>
                    </a:lnTo>
                    <a:lnTo>
                      <a:pt x="2476" y="3013"/>
                    </a:lnTo>
                    <a:lnTo>
                      <a:pt x="2464" y="3022"/>
                    </a:lnTo>
                    <a:lnTo>
                      <a:pt x="2447" y="3024"/>
                    </a:lnTo>
                    <a:lnTo>
                      <a:pt x="40" y="3024"/>
                    </a:lnTo>
                    <a:lnTo>
                      <a:pt x="24" y="3022"/>
                    </a:lnTo>
                    <a:lnTo>
                      <a:pt x="11" y="3013"/>
                    </a:lnTo>
                    <a:lnTo>
                      <a:pt x="4" y="3000"/>
                    </a:lnTo>
                    <a:lnTo>
                      <a:pt x="0" y="2984"/>
                    </a:lnTo>
                    <a:lnTo>
                      <a:pt x="0" y="40"/>
                    </a:lnTo>
                    <a:lnTo>
                      <a:pt x="4" y="25"/>
                    </a:lnTo>
                    <a:lnTo>
                      <a:pt x="11" y="13"/>
                    </a:lnTo>
                    <a:lnTo>
                      <a:pt x="24" y="4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3" name="Freeform 9">
                <a:extLst>
                  <a:ext uri="{FF2B5EF4-FFF2-40B4-BE49-F238E27FC236}">
                    <a16:creationId xmlns:a16="http://schemas.microsoft.com/office/drawing/2014/main" id="{44A20A06-AB68-4716-91B2-1736592BB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764" y="147954"/>
                <a:ext cx="309009" cy="316438"/>
              </a:xfrm>
              <a:custGeom>
                <a:avLst/>
                <a:gdLst>
                  <a:gd name="T0" fmla="*/ 1754 w 3785"/>
                  <a:gd name="T1" fmla="*/ 114 h 3876"/>
                  <a:gd name="T2" fmla="*/ 1771 w 3785"/>
                  <a:gd name="T3" fmla="*/ 367 h 3876"/>
                  <a:gd name="T4" fmla="*/ 1818 w 3785"/>
                  <a:gd name="T5" fmla="*/ 614 h 3876"/>
                  <a:gd name="T6" fmla="*/ 1902 w 3785"/>
                  <a:gd name="T7" fmla="*/ 796 h 3876"/>
                  <a:gd name="T8" fmla="*/ 2038 w 3785"/>
                  <a:gd name="T9" fmla="*/ 858 h 3876"/>
                  <a:gd name="T10" fmla="*/ 2180 w 3785"/>
                  <a:gd name="T11" fmla="*/ 802 h 3876"/>
                  <a:gd name="T12" fmla="*/ 2320 w 3785"/>
                  <a:gd name="T13" fmla="*/ 722 h 3876"/>
                  <a:gd name="T14" fmla="*/ 2609 w 3785"/>
                  <a:gd name="T15" fmla="*/ 640 h 3876"/>
                  <a:gd name="T16" fmla="*/ 2954 w 3785"/>
                  <a:gd name="T17" fmla="*/ 674 h 3876"/>
                  <a:gd name="T18" fmla="*/ 3298 w 3785"/>
                  <a:gd name="T19" fmla="*/ 856 h 3876"/>
                  <a:gd name="T20" fmla="*/ 3556 w 3785"/>
                  <a:gd name="T21" fmla="*/ 1133 h 3876"/>
                  <a:gd name="T22" fmla="*/ 3704 w 3785"/>
                  <a:gd name="T23" fmla="*/ 1473 h 3876"/>
                  <a:gd name="T24" fmla="*/ 3776 w 3785"/>
                  <a:gd name="T25" fmla="*/ 1871 h 3876"/>
                  <a:gd name="T26" fmla="*/ 3771 w 3785"/>
                  <a:gd name="T27" fmla="*/ 2284 h 3876"/>
                  <a:gd name="T28" fmla="*/ 3674 w 3785"/>
                  <a:gd name="T29" fmla="*/ 2671 h 3876"/>
                  <a:gd name="T30" fmla="*/ 3467 w 3785"/>
                  <a:gd name="T31" fmla="*/ 3049 h 3876"/>
                  <a:gd name="T32" fmla="*/ 3198 w 3785"/>
                  <a:gd name="T33" fmla="*/ 3334 h 3876"/>
                  <a:gd name="T34" fmla="*/ 2900 w 3785"/>
                  <a:gd name="T35" fmla="*/ 3536 h 3876"/>
                  <a:gd name="T36" fmla="*/ 2609 w 3785"/>
                  <a:gd name="T37" fmla="*/ 3667 h 3876"/>
                  <a:gd name="T38" fmla="*/ 2300 w 3785"/>
                  <a:gd name="T39" fmla="*/ 3738 h 3876"/>
                  <a:gd name="T40" fmla="*/ 1933 w 3785"/>
                  <a:gd name="T41" fmla="*/ 3720 h 3876"/>
                  <a:gd name="T42" fmla="*/ 1602 w 3785"/>
                  <a:gd name="T43" fmla="*/ 3634 h 3876"/>
                  <a:gd name="T44" fmla="*/ 1262 w 3785"/>
                  <a:gd name="T45" fmla="*/ 3469 h 3876"/>
                  <a:gd name="T46" fmla="*/ 913 w 3785"/>
                  <a:gd name="T47" fmla="*/ 3256 h 3876"/>
                  <a:gd name="T48" fmla="*/ 842 w 3785"/>
                  <a:gd name="T49" fmla="*/ 3214 h 3876"/>
                  <a:gd name="T50" fmla="*/ 753 w 3785"/>
                  <a:gd name="T51" fmla="*/ 3174 h 3876"/>
                  <a:gd name="T52" fmla="*/ 658 w 3785"/>
                  <a:gd name="T53" fmla="*/ 3164 h 3876"/>
                  <a:gd name="T54" fmla="*/ 571 w 3785"/>
                  <a:gd name="T55" fmla="*/ 3213 h 3876"/>
                  <a:gd name="T56" fmla="*/ 504 w 3785"/>
                  <a:gd name="T57" fmla="*/ 3347 h 3876"/>
                  <a:gd name="T58" fmla="*/ 467 w 3785"/>
                  <a:gd name="T59" fmla="*/ 3596 h 3876"/>
                  <a:gd name="T60" fmla="*/ 382 w 3785"/>
                  <a:gd name="T61" fmla="*/ 3873 h 3876"/>
                  <a:gd name="T62" fmla="*/ 16 w 3785"/>
                  <a:gd name="T63" fmla="*/ 3869 h 3876"/>
                  <a:gd name="T64" fmla="*/ 2 w 3785"/>
                  <a:gd name="T65" fmla="*/ 3682 h 3876"/>
                  <a:gd name="T66" fmla="*/ 9 w 3785"/>
                  <a:gd name="T67" fmla="*/ 3413 h 3876"/>
                  <a:gd name="T68" fmla="*/ 64 w 3785"/>
                  <a:gd name="T69" fmla="*/ 3125 h 3876"/>
                  <a:gd name="T70" fmla="*/ 182 w 3785"/>
                  <a:gd name="T71" fmla="*/ 2867 h 3876"/>
                  <a:gd name="T72" fmla="*/ 382 w 3785"/>
                  <a:gd name="T73" fmla="*/ 2689 h 3876"/>
                  <a:gd name="T74" fmla="*/ 556 w 3785"/>
                  <a:gd name="T75" fmla="*/ 2647 h 3876"/>
                  <a:gd name="T76" fmla="*/ 714 w 3785"/>
                  <a:gd name="T77" fmla="*/ 2684 h 3876"/>
                  <a:gd name="T78" fmla="*/ 971 w 3785"/>
                  <a:gd name="T79" fmla="*/ 2734 h 3876"/>
                  <a:gd name="T80" fmla="*/ 1387 w 3785"/>
                  <a:gd name="T81" fmla="*/ 2694 h 3876"/>
                  <a:gd name="T82" fmla="*/ 1711 w 3785"/>
                  <a:gd name="T83" fmla="*/ 2527 h 3876"/>
                  <a:gd name="T84" fmla="*/ 1909 w 3785"/>
                  <a:gd name="T85" fmla="*/ 2273 h 3876"/>
                  <a:gd name="T86" fmla="*/ 1973 w 3785"/>
                  <a:gd name="T87" fmla="*/ 1993 h 3876"/>
                  <a:gd name="T88" fmla="*/ 1916 w 3785"/>
                  <a:gd name="T89" fmla="*/ 1658 h 3876"/>
                  <a:gd name="T90" fmla="*/ 1760 w 3785"/>
                  <a:gd name="T91" fmla="*/ 1404 h 3876"/>
                  <a:gd name="T92" fmla="*/ 1564 w 3785"/>
                  <a:gd name="T93" fmla="*/ 1238 h 3876"/>
                  <a:gd name="T94" fmla="*/ 1387 w 3785"/>
                  <a:gd name="T95" fmla="*/ 1056 h 3876"/>
                  <a:gd name="T96" fmla="*/ 1300 w 3785"/>
                  <a:gd name="T97" fmla="*/ 807 h 3876"/>
                  <a:gd name="T98" fmla="*/ 1260 w 3785"/>
                  <a:gd name="T99" fmla="*/ 585 h 3876"/>
                  <a:gd name="T100" fmla="*/ 1251 w 3785"/>
                  <a:gd name="T101" fmla="*/ 485 h 3876"/>
                  <a:gd name="T102" fmla="*/ 1236 w 3785"/>
                  <a:gd name="T103" fmla="*/ 293 h 3876"/>
                  <a:gd name="T104" fmla="*/ 1236 w 3785"/>
                  <a:gd name="T105" fmla="*/ 85 h 38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785" h="3876">
                    <a:moveTo>
                      <a:pt x="1245" y="0"/>
                    </a:moveTo>
                    <a:lnTo>
                      <a:pt x="1753" y="4"/>
                    </a:lnTo>
                    <a:lnTo>
                      <a:pt x="1753" y="56"/>
                    </a:lnTo>
                    <a:lnTo>
                      <a:pt x="1754" y="114"/>
                    </a:lnTo>
                    <a:lnTo>
                      <a:pt x="1756" y="174"/>
                    </a:lnTo>
                    <a:lnTo>
                      <a:pt x="1760" y="238"/>
                    </a:lnTo>
                    <a:lnTo>
                      <a:pt x="1765" y="302"/>
                    </a:lnTo>
                    <a:lnTo>
                      <a:pt x="1771" y="367"/>
                    </a:lnTo>
                    <a:lnTo>
                      <a:pt x="1780" y="433"/>
                    </a:lnTo>
                    <a:lnTo>
                      <a:pt x="1791" y="494"/>
                    </a:lnTo>
                    <a:lnTo>
                      <a:pt x="1804" y="556"/>
                    </a:lnTo>
                    <a:lnTo>
                      <a:pt x="1818" y="614"/>
                    </a:lnTo>
                    <a:lnTo>
                      <a:pt x="1836" y="669"/>
                    </a:lnTo>
                    <a:lnTo>
                      <a:pt x="1854" y="718"/>
                    </a:lnTo>
                    <a:lnTo>
                      <a:pt x="1878" y="760"/>
                    </a:lnTo>
                    <a:lnTo>
                      <a:pt x="1902" y="796"/>
                    </a:lnTo>
                    <a:lnTo>
                      <a:pt x="1931" y="825"/>
                    </a:lnTo>
                    <a:lnTo>
                      <a:pt x="1962" y="844"/>
                    </a:lnTo>
                    <a:lnTo>
                      <a:pt x="2000" y="856"/>
                    </a:lnTo>
                    <a:lnTo>
                      <a:pt x="2038" y="858"/>
                    </a:lnTo>
                    <a:lnTo>
                      <a:pt x="2076" y="851"/>
                    </a:lnTo>
                    <a:lnTo>
                      <a:pt x="2113" y="838"/>
                    </a:lnTo>
                    <a:lnTo>
                      <a:pt x="2147" y="822"/>
                    </a:lnTo>
                    <a:lnTo>
                      <a:pt x="2180" y="802"/>
                    </a:lnTo>
                    <a:lnTo>
                      <a:pt x="2211" y="782"/>
                    </a:lnTo>
                    <a:lnTo>
                      <a:pt x="2240" y="764"/>
                    </a:lnTo>
                    <a:lnTo>
                      <a:pt x="2265" y="747"/>
                    </a:lnTo>
                    <a:lnTo>
                      <a:pt x="2320" y="722"/>
                    </a:lnTo>
                    <a:lnTo>
                      <a:pt x="2384" y="696"/>
                    </a:lnTo>
                    <a:lnTo>
                      <a:pt x="2454" y="673"/>
                    </a:lnTo>
                    <a:lnTo>
                      <a:pt x="2531" y="653"/>
                    </a:lnTo>
                    <a:lnTo>
                      <a:pt x="2609" y="640"/>
                    </a:lnTo>
                    <a:lnTo>
                      <a:pt x="2693" y="633"/>
                    </a:lnTo>
                    <a:lnTo>
                      <a:pt x="2774" y="636"/>
                    </a:lnTo>
                    <a:lnTo>
                      <a:pt x="2856" y="649"/>
                    </a:lnTo>
                    <a:lnTo>
                      <a:pt x="2954" y="674"/>
                    </a:lnTo>
                    <a:lnTo>
                      <a:pt x="3047" y="709"/>
                    </a:lnTo>
                    <a:lnTo>
                      <a:pt x="3136" y="751"/>
                    </a:lnTo>
                    <a:lnTo>
                      <a:pt x="3220" y="800"/>
                    </a:lnTo>
                    <a:lnTo>
                      <a:pt x="3298" y="856"/>
                    </a:lnTo>
                    <a:lnTo>
                      <a:pt x="3373" y="918"/>
                    </a:lnTo>
                    <a:lnTo>
                      <a:pt x="3440" y="985"/>
                    </a:lnTo>
                    <a:lnTo>
                      <a:pt x="3502" y="1056"/>
                    </a:lnTo>
                    <a:lnTo>
                      <a:pt x="3556" y="1133"/>
                    </a:lnTo>
                    <a:lnTo>
                      <a:pt x="3604" y="1213"/>
                    </a:lnTo>
                    <a:lnTo>
                      <a:pt x="3645" y="1296"/>
                    </a:lnTo>
                    <a:lnTo>
                      <a:pt x="3678" y="1384"/>
                    </a:lnTo>
                    <a:lnTo>
                      <a:pt x="3704" y="1473"/>
                    </a:lnTo>
                    <a:lnTo>
                      <a:pt x="3724" y="1567"/>
                    </a:lnTo>
                    <a:lnTo>
                      <a:pt x="3744" y="1665"/>
                    </a:lnTo>
                    <a:lnTo>
                      <a:pt x="3762" y="1769"/>
                    </a:lnTo>
                    <a:lnTo>
                      <a:pt x="3776" y="1871"/>
                    </a:lnTo>
                    <a:lnTo>
                      <a:pt x="3784" y="1974"/>
                    </a:lnTo>
                    <a:lnTo>
                      <a:pt x="3785" y="2078"/>
                    </a:lnTo>
                    <a:lnTo>
                      <a:pt x="3780" y="2182"/>
                    </a:lnTo>
                    <a:lnTo>
                      <a:pt x="3771" y="2284"/>
                    </a:lnTo>
                    <a:lnTo>
                      <a:pt x="3756" y="2380"/>
                    </a:lnTo>
                    <a:lnTo>
                      <a:pt x="3736" y="2473"/>
                    </a:lnTo>
                    <a:lnTo>
                      <a:pt x="3713" y="2560"/>
                    </a:lnTo>
                    <a:lnTo>
                      <a:pt x="3674" y="2671"/>
                    </a:lnTo>
                    <a:lnTo>
                      <a:pt x="3631" y="2774"/>
                    </a:lnTo>
                    <a:lnTo>
                      <a:pt x="3582" y="2873"/>
                    </a:lnTo>
                    <a:lnTo>
                      <a:pt x="3527" y="2964"/>
                    </a:lnTo>
                    <a:lnTo>
                      <a:pt x="3467" y="3049"/>
                    </a:lnTo>
                    <a:lnTo>
                      <a:pt x="3404" y="3129"/>
                    </a:lnTo>
                    <a:lnTo>
                      <a:pt x="3338" y="3204"/>
                    </a:lnTo>
                    <a:lnTo>
                      <a:pt x="3269" y="3271"/>
                    </a:lnTo>
                    <a:lnTo>
                      <a:pt x="3198" y="3334"/>
                    </a:lnTo>
                    <a:lnTo>
                      <a:pt x="3124" y="3393"/>
                    </a:lnTo>
                    <a:lnTo>
                      <a:pt x="3049" y="3445"/>
                    </a:lnTo>
                    <a:lnTo>
                      <a:pt x="2974" y="3493"/>
                    </a:lnTo>
                    <a:lnTo>
                      <a:pt x="2900" y="3536"/>
                    </a:lnTo>
                    <a:lnTo>
                      <a:pt x="2825" y="3576"/>
                    </a:lnTo>
                    <a:lnTo>
                      <a:pt x="2751" y="3611"/>
                    </a:lnTo>
                    <a:lnTo>
                      <a:pt x="2680" y="3640"/>
                    </a:lnTo>
                    <a:lnTo>
                      <a:pt x="2609" y="3667"/>
                    </a:lnTo>
                    <a:lnTo>
                      <a:pt x="2542" y="3689"/>
                    </a:lnTo>
                    <a:lnTo>
                      <a:pt x="2476" y="3709"/>
                    </a:lnTo>
                    <a:lnTo>
                      <a:pt x="2391" y="3727"/>
                    </a:lnTo>
                    <a:lnTo>
                      <a:pt x="2300" y="3738"/>
                    </a:lnTo>
                    <a:lnTo>
                      <a:pt x="2209" y="3742"/>
                    </a:lnTo>
                    <a:lnTo>
                      <a:pt x="2116" y="3740"/>
                    </a:lnTo>
                    <a:lnTo>
                      <a:pt x="2025" y="3733"/>
                    </a:lnTo>
                    <a:lnTo>
                      <a:pt x="1933" y="3720"/>
                    </a:lnTo>
                    <a:lnTo>
                      <a:pt x="1845" y="3704"/>
                    </a:lnTo>
                    <a:lnTo>
                      <a:pt x="1760" y="3682"/>
                    </a:lnTo>
                    <a:lnTo>
                      <a:pt x="1678" y="3660"/>
                    </a:lnTo>
                    <a:lnTo>
                      <a:pt x="1602" y="3634"/>
                    </a:lnTo>
                    <a:lnTo>
                      <a:pt x="1533" y="3607"/>
                    </a:lnTo>
                    <a:lnTo>
                      <a:pt x="1438" y="3565"/>
                    </a:lnTo>
                    <a:lnTo>
                      <a:pt x="1347" y="3518"/>
                    </a:lnTo>
                    <a:lnTo>
                      <a:pt x="1262" y="3469"/>
                    </a:lnTo>
                    <a:lnTo>
                      <a:pt x="1176" y="3416"/>
                    </a:lnTo>
                    <a:lnTo>
                      <a:pt x="1093" y="3364"/>
                    </a:lnTo>
                    <a:lnTo>
                      <a:pt x="1005" y="3309"/>
                    </a:lnTo>
                    <a:lnTo>
                      <a:pt x="913" y="3256"/>
                    </a:lnTo>
                    <a:lnTo>
                      <a:pt x="898" y="3247"/>
                    </a:lnTo>
                    <a:lnTo>
                      <a:pt x="880" y="3236"/>
                    </a:lnTo>
                    <a:lnTo>
                      <a:pt x="862" y="3225"/>
                    </a:lnTo>
                    <a:lnTo>
                      <a:pt x="842" y="3214"/>
                    </a:lnTo>
                    <a:lnTo>
                      <a:pt x="820" y="3204"/>
                    </a:lnTo>
                    <a:lnTo>
                      <a:pt x="798" y="3193"/>
                    </a:lnTo>
                    <a:lnTo>
                      <a:pt x="776" y="3184"/>
                    </a:lnTo>
                    <a:lnTo>
                      <a:pt x="753" y="3174"/>
                    </a:lnTo>
                    <a:lnTo>
                      <a:pt x="729" y="3167"/>
                    </a:lnTo>
                    <a:lnTo>
                      <a:pt x="705" y="3164"/>
                    </a:lnTo>
                    <a:lnTo>
                      <a:pt x="682" y="3162"/>
                    </a:lnTo>
                    <a:lnTo>
                      <a:pt x="658" y="3164"/>
                    </a:lnTo>
                    <a:lnTo>
                      <a:pt x="636" y="3169"/>
                    </a:lnTo>
                    <a:lnTo>
                      <a:pt x="613" y="3178"/>
                    </a:lnTo>
                    <a:lnTo>
                      <a:pt x="591" y="3193"/>
                    </a:lnTo>
                    <a:lnTo>
                      <a:pt x="571" y="3213"/>
                    </a:lnTo>
                    <a:lnTo>
                      <a:pt x="553" y="3236"/>
                    </a:lnTo>
                    <a:lnTo>
                      <a:pt x="534" y="3267"/>
                    </a:lnTo>
                    <a:lnTo>
                      <a:pt x="518" y="3304"/>
                    </a:lnTo>
                    <a:lnTo>
                      <a:pt x="504" y="3347"/>
                    </a:lnTo>
                    <a:lnTo>
                      <a:pt x="491" y="3396"/>
                    </a:lnTo>
                    <a:lnTo>
                      <a:pt x="482" y="3454"/>
                    </a:lnTo>
                    <a:lnTo>
                      <a:pt x="473" y="3522"/>
                    </a:lnTo>
                    <a:lnTo>
                      <a:pt x="467" y="3596"/>
                    </a:lnTo>
                    <a:lnTo>
                      <a:pt x="465" y="3680"/>
                    </a:lnTo>
                    <a:lnTo>
                      <a:pt x="465" y="3773"/>
                    </a:lnTo>
                    <a:lnTo>
                      <a:pt x="469" y="3876"/>
                    </a:lnTo>
                    <a:lnTo>
                      <a:pt x="382" y="3873"/>
                    </a:lnTo>
                    <a:lnTo>
                      <a:pt x="291" y="3865"/>
                    </a:lnTo>
                    <a:lnTo>
                      <a:pt x="200" y="3862"/>
                    </a:lnTo>
                    <a:lnTo>
                      <a:pt x="107" y="3862"/>
                    </a:lnTo>
                    <a:lnTo>
                      <a:pt x="16" y="3869"/>
                    </a:lnTo>
                    <a:lnTo>
                      <a:pt x="16" y="3840"/>
                    </a:lnTo>
                    <a:lnTo>
                      <a:pt x="11" y="3793"/>
                    </a:lnTo>
                    <a:lnTo>
                      <a:pt x="5" y="3740"/>
                    </a:lnTo>
                    <a:lnTo>
                      <a:pt x="2" y="3682"/>
                    </a:lnTo>
                    <a:lnTo>
                      <a:pt x="0" y="3618"/>
                    </a:lnTo>
                    <a:lnTo>
                      <a:pt x="0" y="3553"/>
                    </a:lnTo>
                    <a:lnTo>
                      <a:pt x="4" y="3484"/>
                    </a:lnTo>
                    <a:lnTo>
                      <a:pt x="9" y="3413"/>
                    </a:lnTo>
                    <a:lnTo>
                      <a:pt x="16" y="3342"/>
                    </a:lnTo>
                    <a:lnTo>
                      <a:pt x="29" y="3269"/>
                    </a:lnTo>
                    <a:lnTo>
                      <a:pt x="44" y="3196"/>
                    </a:lnTo>
                    <a:lnTo>
                      <a:pt x="64" y="3125"/>
                    </a:lnTo>
                    <a:lnTo>
                      <a:pt x="85" y="3056"/>
                    </a:lnTo>
                    <a:lnTo>
                      <a:pt x="113" y="2989"/>
                    </a:lnTo>
                    <a:lnTo>
                      <a:pt x="145" y="2925"/>
                    </a:lnTo>
                    <a:lnTo>
                      <a:pt x="182" y="2867"/>
                    </a:lnTo>
                    <a:lnTo>
                      <a:pt x="224" y="2813"/>
                    </a:lnTo>
                    <a:lnTo>
                      <a:pt x="271" y="2765"/>
                    </a:lnTo>
                    <a:lnTo>
                      <a:pt x="324" y="2724"/>
                    </a:lnTo>
                    <a:lnTo>
                      <a:pt x="382" y="2689"/>
                    </a:lnTo>
                    <a:lnTo>
                      <a:pt x="429" y="2667"/>
                    </a:lnTo>
                    <a:lnTo>
                      <a:pt x="474" y="2654"/>
                    </a:lnTo>
                    <a:lnTo>
                      <a:pt x="516" y="2649"/>
                    </a:lnTo>
                    <a:lnTo>
                      <a:pt x="556" y="2647"/>
                    </a:lnTo>
                    <a:lnTo>
                      <a:pt x="594" y="2653"/>
                    </a:lnTo>
                    <a:lnTo>
                      <a:pt x="633" y="2662"/>
                    </a:lnTo>
                    <a:lnTo>
                      <a:pt x="673" y="2673"/>
                    </a:lnTo>
                    <a:lnTo>
                      <a:pt x="714" y="2684"/>
                    </a:lnTo>
                    <a:lnTo>
                      <a:pt x="758" y="2698"/>
                    </a:lnTo>
                    <a:lnTo>
                      <a:pt x="805" y="2709"/>
                    </a:lnTo>
                    <a:lnTo>
                      <a:pt x="856" y="2720"/>
                    </a:lnTo>
                    <a:lnTo>
                      <a:pt x="971" y="2734"/>
                    </a:lnTo>
                    <a:lnTo>
                      <a:pt x="1082" y="2738"/>
                    </a:lnTo>
                    <a:lnTo>
                      <a:pt x="1189" y="2733"/>
                    </a:lnTo>
                    <a:lnTo>
                      <a:pt x="1291" y="2718"/>
                    </a:lnTo>
                    <a:lnTo>
                      <a:pt x="1387" y="2694"/>
                    </a:lnTo>
                    <a:lnTo>
                      <a:pt x="1478" y="2664"/>
                    </a:lnTo>
                    <a:lnTo>
                      <a:pt x="1562" y="2625"/>
                    </a:lnTo>
                    <a:lnTo>
                      <a:pt x="1640" y="2580"/>
                    </a:lnTo>
                    <a:lnTo>
                      <a:pt x="1711" y="2527"/>
                    </a:lnTo>
                    <a:lnTo>
                      <a:pt x="1773" y="2471"/>
                    </a:lnTo>
                    <a:lnTo>
                      <a:pt x="1827" y="2409"/>
                    </a:lnTo>
                    <a:lnTo>
                      <a:pt x="1873" y="2342"/>
                    </a:lnTo>
                    <a:lnTo>
                      <a:pt x="1909" y="2273"/>
                    </a:lnTo>
                    <a:lnTo>
                      <a:pt x="1931" y="2213"/>
                    </a:lnTo>
                    <a:lnTo>
                      <a:pt x="1947" y="2149"/>
                    </a:lnTo>
                    <a:lnTo>
                      <a:pt x="1962" y="2084"/>
                    </a:lnTo>
                    <a:lnTo>
                      <a:pt x="1973" y="1993"/>
                    </a:lnTo>
                    <a:lnTo>
                      <a:pt x="1971" y="1904"/>
                    </a:lnTo>
                    <a:lnTo>
                      <a:pt x="1962" y="1818"/>
                    </a:lnTo>
                    <a:lnTo>
                      <a:pt x="1942" y="1736"/>
                    </a:lnTo>
                    <a:lnTo>
                      <a:pt x="1916" y="1658"/>
                    </a:lnTo>
                    <a:lnTo>
                      <a:pt x="1884" y="1585"/>
                    </a:lnTo>
                    <a:lnTo>
                      <a:pt x="1845" y="1518"/>
                    </a:lnTo>
                    <a:lnTo>
                      <a:pt x="1804" y="1458"/>
                    </a:lnTo>
                    <a:lnTo>
                      <a:pt x="1760" y="1404"/>
                    </a:lnTo>
                    <a:lnTo>
                      <a:pt x="1714" y="1356"/>
                    </a:lnTo>
                    <a:lnTo>
                      <a:pt x="1669" y="1316"/>
                    </a:lnTo>
                    <a:lnTo>
                      <a:pt x="1618" y="1278"/>
                    </a:lnTo>
                    <a:lnTo>
                      <a:pt x="1564" y="1238"/>
                    </a:lnTo>
                    <a:lnTo>
                      <a:pt x="1513" y="1198"/>
                    </a:lnTo>
                    <a:lnTo>
                      <a:pt x="1464" y="1156"/>
                    </a:lnTo>
                    <a:lnTo>
                      <a:pt x="1422" y="1107"/>
                    </a:lnTo>
                    <a:lnTo>
                      <a:pt x="1387" y="1056"/>
                    </a:lnTo>
                    <a:lnTo>
                      <a:pt x="1358" y="1000"/>
                    </a:lnTo>
                    <a:lnTo>
                      <a:pt x="1334" y="938"/>
                    </a:lnTo>
                    <a:lnTo>
                      <a:pt x="1316" y="874"/>
                    </a:lnTo>
                    <a:lnTo>
                      <a:pt x="1300" y="807"/>
                    </a:lnTo>
                    <a:lnTo>
                      <a:pt x="1285" y="736"/>
                    </a:lnTo>
                    <a:lnTo>
                      <a:pt x="1273" y="664"/>
                    </a:lnTo>
                    <a:lnTo>
                      <a:pt x="1262" y="589"/>
                    </a:lnTo>
                    <a:lnTo>
                      <a:pt x="1260" y="585"/>
                    </a:lnTo>
                    <a:lnTo>
                      <a:pt x="1258" y="574"/>
                    </a:lnTo>
                    <a:lnTo>
                      <a:pt x="1256" y="553"/>
                    </a:lnTo>
                    <a:lnTo>
                      <a:pt x="1253" y="522"/>
                    </a:lnTo>
                    <a:lnTo>
                      <a:pt x="1251" y="485"/>
                    </a:lnTo>
                    <a:lnTo>
                      <a:pt x="1247" y="442"/>
                    </a:lnTo>
                    <a:lnTo>
                      <a:pt x="1244" y="394"/>
                    </a:lnTo>
                    <a:lnTo>
                      <a:pt x="1240" y="345"/>
                    </a:lnTo>
                    <a:lnTo>
                      <a:pt x="1236" y="293"/>
                    </a:lnTo>
                    <a:lnTo>
                      <a:pt x="1234" y="238"/>
                    </a:lnTo>
                    <a:lnTo>
                      <a:pt x="1234" y="185"/>
                    </a:lnTo>
                    <a:lnTo>
                      <a:pt x="1234" y="134"/>
                    </a:lnTo>
                    <a:lnTo>
                      <a:pt x="1236" y="85"/>
                    </a:lnTo>
                    <a:lnTo>
                      <a:pt x="1240" y="40"/>
                    </a:lnTo>
                    <a:lnTo>
                      <a:pt x="1245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4" name="Rounded Rectangle 3">
                <a:extLst>
                  <a:ext uri="{FF2B5EF4-FFF2-40B4-BE49-F238E27FC236}">
                    <a16:creationId xmlns:a16="http://schemas.microsoft.com/office/drawing/2014/main" id="{926FED7B-05FA-42DD-8B4D-AF12927CE0F1}"/>
                  </a:ext>
                </a:extLst>
              </p:cNvPr>
              <p:cNvSpPr/>
              <p:nvPr/>
            </p:nvSpPr>
            <p:spPr>
              <a:xfrm>
                <a:off x="5325086" y="675294"/>
                <a:ext cx="196879" cy="277574"/>
              </a:xfrm>
              <a:custGeom>
                <a:avLst/>
                <a:gdLst/>
                <a:ahLst/>
                <a:cxnLst/>
                <a:rect l="l" t="t" r="r" b="b"/>
                <a:pathLst>
                  <a:path w="2808312" h="3959361">
                    <a:moveTo>
                      <a:pt x="1738109" y="1502623"/>
                    </a:moveTo>
                    <a:cubicBezTo>
                      <a:pt x="1698494" y="1505955"/>
                      <a:pt x="1662802" y="1532425"/>
                      <a:pt x="1649662" y="1572585"/>
                    </a:cubicBezTo>
                    <a:lnTo>
                      <a:pt x="1336420" y="2529999"/>
                    </a:lnTo>
                    <a:lnTo>
                      <a:pt x="1170819" y="1967482"/>
                    </a:lnTo>
                    <a:cubicBezTo>
                      <a:pt x="1169810" y="1964053"/>
                      <a:pt x="1168637" y="1960718"/>
                      <a:pt x="1165857" y="1958078"/>
                    </a:cubicBezTo>
                    <a:cubicBezTo>
                      <a:pt x="1162466" y="1917013"/>
                      <a:pt x="1133587" y="1880907"/>
                      <a:pt x="1091436" y="1869613"/>
                    </a:cubicBezTo>
                    <a:cubicBezTo>
                      <a:pt x="1037014" y="1855031"/>
                      <a:pt x="981075" y="1887327"/>
                      <a:pt x="966493" y="1941749"/>
                    </a:cubicBezTo>
                    <a:lnTo>
                      <a:pt x="813486" y="2512780"/>
                    </a:lnTo>
                    <a:lnTo>
                      <a:pt x="510833" y="2512781"/>
                    </a:lnTo>
                    <a:cubicBezTo>
                      <a:pt x="454492" y="2512781"/>
                      <a:pt x="408818" y="2558454"/>
                      <a:pt x="408818" y="2614795"/>
                    </a:cubicBezTo>
                    <a:cubicBezTo>
                      <a:pt x="408818" y="2671137"/>
                      <a:pt x="454492" y="2716811"/>
                      <a:pt x="510833" y="2716811"/>
                    </a:cubicBezTo>
                    <a:lnTo>
                      <a:pt x="844268" y="2716810"/>
                    </a:lnTo>
                    <a:cubicBezTo>
                      <a:pt x="869730" y="2716810"/>
                      <a:pt x="893013" y="2707482"/>
                      <a:pt x="910119" y="2691168"/>
                    </a:cubicBezTo>
                    <a:cubicBezTo>
                      <a:pt x="950467" y="2686878"/>
                      <a:pt x="985744" y="2658215"/>
                      <a:pt x="996885" y="2616640"/>
                    </a:cubicBezTo>
                    <a:lnTo>
                      <a:pt x="1069480" y="2345710"/>
                    </a:lnTo>
                    <a:lnTo>
                      <a:pt x="1221708" y="2862804"/>
                    </a:lnTo>
                    <a:cubicBezTo>
                      <a:pt x="1237619" y="2916852"/>
                      <a:pt x="1294332" y="2947769"/>
                      <a:pt x="1348381" y="2931857"/>
                    </a:cubicBezTo>
                    <a:cubicBezTo>
                      <a:pt x="1377289" y="2923346"/>
                      <a:pt x="1399580" y="2903162"/>
                      <a:pt x="1410808" y="2877564"/>
                    </a:cubicBezTo>
                    <a:cubicBezTo>
                      <a:pt x="1431400" y="2866427"/>
                      <a:pt x="1447266" y="2847340"/>
                      <a:pt x="1455104" y="2823380"/>
                    </a:cubicBezTo>
                    <a:lnTo>
                      <a:pt x="1737413" y="1960519"/>
                    </a:lnTo>
                    <a:lnTo>
                      <a:pt x="1896950" y="2555918"/>
                    </a:lnTo>
                    <a:cubicBezTo>
                      <a:pt x="1898423" y="2561416"/>
                      <a:pt x="1900318" y="2566688"/>
                      <a:pt x="1904388" y="2570895"/>
                    </a:cubicBezTo>
                    <a:lnTo>
                      <a:pt x="1902338" y="2581051"/>
                    </a:lnTo>
                    <a:cubicBezTo>
                      <a:pt x="1902338" y="2637392"/>
                      <a:pt x="1948013" y="2683065"/>
                      <a:pt x="2004353" y="2683065"/>
                    </a:cubicBezTo>
                    <a:lnTo>
                      <a:pt x="2360148" y="2683065"/>
                    </a:lnTo>
                    <a:cubicBezTo>
                      <a:pt x="2416490" y="2683066"/>
                      <a:pt x="2462164" y="2637391"/>
                      <a:pt x="2462164" y="2581050"/>
                    </a:cubicBezTo>
                    <a:cubicBezTo>
                      <a:pt x="2462163" y="2524710"/>
                      <a:pt x="2416489" y="2479036"/>
                      <a:pt x="2360148" y="2479036"/>
                    </a:cubicBezTo>
                    <a:lnTo>
                      <a:pt x="2087576" y="2479036"/>
                    </a:lnTo>
                    <a:lnTo>
                      <a:pt x="1853652" y="1606016"/>
                    </a:lnTo>
                    <a:cubicBezTo>
                      <a:pt x="1852530" y="1601831"/>
                      <a:pt x="1851164" y="1597776"/>
                      <a:pt x="1847944" y="1594527"/>
                    </a:cubicBezTo>
                    <a:cubicBezTo>
                      <a:pt x="1844394" y="1555407"/>
                      <a:pt x="1818065" y="1520347"/>
                      <a:pt x="1778342" y="1507351"/>
                    </a:cubicBezTo>
                    <a:cubicBezTo>
                      <a:pt x="1764955" y="1502970"/>
                      <a:pt x="1751315" y="1501511"/>
                      <a:pt x="1738109" y="1502623"/>
                    </a:cubicBezTo>
                    <a:close/>
                    <a:moveTo>
                      <a:pt x="526301" y="856060"/>
                    </a:moveTo>
                    <a:lnTo>
                      <a:pt x="2300267" y="856060"/>
                    </a:lnTo>
                    <a:cubicBezTo>
                      <a:pt x="2414458" y="856060"/>
                      <a:pt x="2507029" y="948631"/>
                      <a:pt x="2507029" y="1062822"/>
                    </a:cubicBezTo>
                    <a:lnTo>
                      <a:pt x="2507029" y="3433376"/>
                    </a:lnTo>
                    <a:cubicBezTo>
                      <a:pt x="2507029" y="3547567"/>
                      <a:pt x="2414458" y="3640138"/>
                      <a:pt x="2300267" y="3640138"/>
                    </a:cubicBezTo>
                    <a:lnTo>
                      <a:pt x="526301" y="3640138"/>
                    </a:lnTo>
                    <a:cubicBezTo>
                      <a:pt x="412110" y="3640138"/>
                      <a:pt x="319539" y="3547567"/>
                      <a:pt x="319539" y="3433376"/>
                    </a:cubicBezTo>
                    <a:lnTo>
                      <a:pt x="319539" y="1062822"/>
                    </a:lnTo>
                    <a:cubicBezTo>
                      <a:pt x="319539" y="948631"/>
                      <a:pt x="412110" y="856060"/>
                      <a:pt x="526301" y="856060"/>
                    </a:cubicBezTo>
                    <a:close/>
                    <a:moveTo>
                      <a:pt x="449756" y="735931"/>
                    </a:moveTo>
                    <a:cubicBezTo>
                      <a:pt x="325711" y="735931"/>
                      <a:pt x="225152" y="836490"/>
                      <a:pt x="225152" y="960535"/>
                    </a:cubicBezTo>
                    <a:lnTo>
                      <a:pt x="225152" y="3535663"/>
                    </a:lnTo>
                    <a:cubicBezTo>
                      <a:pt x="225152" y="3659708"/>
                      <a:pt x="325711" y="3760267"/>
                      <a:pt x="449756" y="3760267"/>
                    </a:cubicBezTo>
                    <a:lnTo>
                      <a:pt x="2376812" y="3760267"/>
                    </a:lnTo>
                    <a:cubicBezTo>
                      <a:pt x="2500857" y="3760267"/>
                      <a:pt x="2601416" y="3659708"/>
                      <a:pt x="2601416" y="3535663"/>
                    </a:cubicBezTo>
                    <a:lnTo>
                      <a:pt x="2601416" y="960535"/>
                    </a:lnTo>
                    <a:cubicBezTo>
                      <a:pt x="2601416" y="836490"/>
                      <a:pt x="2500857" y="735931"/>
                      <a:pt x="2376812" y="735931"/>
                    </a:cubicBezTo>
                    <a:close/>
                    <a:moveTo>
                      <a:pt x="1318649" y="0"/>
                    </a:moveTo>
                    <a:lnTo>
                      <a:pt x="1489663" y="0"/>
                    </a:lnTo>
                    <a:cubicBezTo>
                      <a:pt x="1561746" y="0"/>
                      <a:pt x="1620180" y="58434"/>
                      <a:pt x="1620180" y="130517"/>
                    </a:cubicBezTo>
                    <a:lnTo>
                      <a:pt x="1620180" y="344214"/>
                    </a:lnTo>
                    <a:lnTo>
                      <a:pt x="1795633" y="344214"/>
                    </a:lnTo>
                    <a:cubicBezTo>
                      <a:pt x="1809834" y="344214"/>
                      <a:pt x="1821347" y="355727"/>
                      <a:pt x="1821347" y="369928"/>
                    </a:cubicBezTo>
                    <a:lnTo>
                      <a:pt x="1821347" y="523106"/>
                    </a:lnTo>
                    <a:lnTo>
                      <a:pt x="1872208" y="523106"/>
                    </a:lnTo>
                    <a:lnTo>
                      <a:pt x="1872208" y="522399"/>
                    </a:lnTo>
                    <a:lnTo>
                      <a:pt x="2597408" y="522399"/>
                    </a:lnTo>
                    <a:cubicBezTo>
                      <a:pt x="2713887" y="522399"/>
                      <a:pt x="2808312" y="614377"/>
                      <a:pt x="2808312" y="727838"/>
                    </a:cubicBezTo>
                    <a:lnTo>
                      <a:pt x="2808312" y="3753922"/>
                    </a:lnTo>
                    <a:cubicBezTo>
                      <a:pt x="2808312" y="3867383"/>
                      <a:pt x="2713887" y="3959361"/>
                      <a:pt x="2597408" y="3959361"/>
                    </a:cubicBezTo>
                    <a:lnTo>
                      <a:pt x="210904" y="3959361"/>
                    </a:lnTo>
                    <a:cubicBezTo>
                      <a:pt x="94425" y="3959361"/>
                      <a:pt x="0" y="3867383"/>
                      <a:pt x="0" y="3753922"/>
                    </a:cubicBezTo>
                    <a:lnTo>
                      <a:pt x="0" y="727838"/>
                    </a:lnTo>
                    <a:cubicBezTo>
                      <a:pt x="0" y="614377"/>
                      <a:pt x="94425" y="522399"/>
                      <a:pt x="210904" y="522399"/>
                    </a:cubicBezTo>
                    <a:lnTo>
                      <a:pt x="936104" y="522399"/>
                    </a:lnTo>
                    <a:lnTo>
                      <a:pt x="936104" y="523106"/>
                    </a:lnTo>
                    <a:lnTo>
                      <a:pt x="986965" y="523106"/>
                    </a:lnTo>
                    <a:lnTo>
                      <a:pt x="986965" y="369928"/>
                    </a:lnTo>
                    <a:cubicBezTo>
                      <a:pt x="986965" y="355727"/>
                      <a:pt x="998478" y="344214"/>
                      <a:pt x="1012679" y="344214"/>
                    </a:cubicBezTo>
                    <a:lnTo>
                      <a:pt x="1188132" y="344214"/>
                    </a:lnTo>
                    <a:lnTo>
                      <a:pt x="1188132" y="130517"/>
                    </a:lnTo>
                    <a:cubicBezTo>
                      <a:pt x="1188132" y="58434"/>
                      <a:pt x="1246566" y="0"/>
                      <a:pt x="13186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5" name="Oval 3">
                <a:extLst>
                  <a:ext uri="{FF2B5EF4-FFF2-40B4-BE49-F238E27FC236}">
                    <a16:creationId xmlns:a16="http://schemas.microsoft.com/office/drawing/2014/main" id="{26691123-32CB-45F6-B786-8E43E3CE4574}"/>
                  </a:ext>
                </a:extLst>
              </p:cNvPr>
              <p:cNvSpPr/>
              <p:nvPr/>
            </p:nvSpPr>
            <p:spPr>
              <a:xfrm>
                <a:off x="6107312" y="43425"/>
                <a:ext cx="305387" cy="305387"/>
              </a:xfrm>
              <a:custGeom>
                <a:avLst/>
                <a:gdLst/>
                <a:ahLst/>
                <a:cxnLst/>
                <a:rect l="l" t="t" r="r" b="b"/>
                <a:pathLst>
                  <a:path w="3888432" h="3888432">
                    <a:moveTo>
                      <a:pt x="2250798" y="578107"/>
                    </a:moveTo>
                    <a:lnTo>
                      <a:pt x="1637760" y="578107"/>
                    </a:lnTo>
                    <a:lnTo>
                      <a:pt x="1637760" y="1311063"/>
                    </a:lnTo>
                    <a:lnTo>
                      <a:pt x="1042560" y="895535"/>
                    </a:lnTo>
                    <a:lnTo>
                      <a:pt x="691636" y="1398197"/>
                    </a:lnTo>
                    <a:lnTo>
                      <a:pt x="1405184" y="1896345"/>
                    </a:lnTo>
                    <a:lnTo>
                      <a:pt x="665257" y="2393266"/>
                    </a:lnTo>
                    <a:lnTo>
                      <a:pt x="1007039" y="2902187"/>
                    </a:lnTo>
                    <a:lnTo>
                      <a:pt x="1637760" y="2478608"/>
                    </a:lnTo>
                    <a:lnTo>
                      <a:pt x="1637760" y="3234607"/>
                    </a:lnTo>
                    <a:lnTo>
                      <a:pt x="2250799" y="3234607"/>
                    </a:lnTo>
                    <a:lnTo>
                      <a:pt x="2250798" y="2486693"/>
                    </a:lnTo>
                    <a:lnTo>
                      <a:pt x="2869840" y="2918864"/>
                    </a:lnTo>
                    <a:lnTo>
                      <a:pt x="3220762" y="2416201"/>
                    </a:lnTo>
                    <a:lnTo>
                      <a:pt x="2490164" y="1906150"/>
                    </a:lnTo>
                    <a:lnTo>
                      <a:pt x="3212367" y="1421133"/>
                    </a:lnTo>
                    <a:lnTo>
                      <a:pt x="2870585" y="912211"/>
                    </a:lnTo>
                    <a:lnTo>
                      <a:pt x="2250798" y="1328447"/>
                    </a:lnTo>
                    <a:close/>
                    <a:moveTo>
                      <a:pt x="1944216" y="0"/>
                    </a:moveTo>
                    <a:cubicBezTo>
                      <a:pt x="3017977" y="0"/>
                      <a:pt x="3888432" y="870455"/>
                      <a:pt x="3888432" y="1944216"/>
                    </a:cubicBezTo>
                    <a:cubicBezTo>
                      <a:pt x="3888432" y="3017977"/>
                      <a:pt x="3017977" y="3888432"/>
                      <a:pt x="1944216" y="3888432"/>
                    </a:cubicBezTo>
                    <a:cubicBezTo>
                      <a:pt x="870455" y="3888432"/>
                      <a:pt x="0" y="3017977"/>
                      <a:pt x="0" y="1944216"/>
                    </a:cubicBezTo>
                    <a:cubicBezTo>
                      <a:pt x="0" y="870455"/>
                      <a:pt x="870455" y="0"/>
                      <a:pt x="194421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96" name="Freeform 9">
                <a:extLst>
                  <a:ext uri="{FF2B5EF4-FFF2-40B4-BE49-F238E27FC236}">
                    <a16:creationId xmlns:a16="http://schemas.microsoft.com/office/drawing/2014/main" id="{923985B5-80E5-4F5A-B8B2-4A5FFD3518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4115" y="14216"/>
                <a:ext cx="286470" cy="291957"/>
              </a:xfrm>
              <a:custGeom>
                <a:avLst/>
                <a:gdLst>
                  <a:gd name="T0" fmla="*/ 987 w 1776"/>
                  <a:gd name="T1" fmla="*/ 23 h 1881"/>
                  <a:gd name="T2" fmla="*/ 994 w 1776"/>
                  <a:gd name="T3" fmla="*/ 296 h 1881"/>
                  <a:gd name="T4" fmla="*/ 994 w 1776"/>
                  <a:gd name="T5" fmla="*/ 612 h 1881"/>
                  <a:gd name="T6" fmla="*/ 1071 w 1776"/>
                  <a:gd name="T7" fmla="*/ 663 h 1881"/>
                  <a:gd name="T8" fmla="*/ 1145 w 1776"/>
                  <a:gd name="T9" fmla="*/ 580 h 1881"/>
                  <a:gd name="T10" fmla="*/ 1252 w 1776"/>
                  <a:gd name="T11" fmla="*/ 490 h 1881"/>
                  <a:gd name="T12" fmla="*/ 1380 w 1776"/>
                  <a:gd name="T13" fmla="*/ 556 h 1881"/>
                  <a:gd name="T14" fmla="*/ 1527 w 1776"/>
                  <a:gd name="T15" fmla="*/ 729 h 1881"/>
                  <a:gd name="T16" fmla="*/ 1634 w 1776"/>
                  <a:gd name="T17" fmla="*/ 956 h 1881"/>
                  <a:gd name="T18" fmla="*/ 1722 w 1776"/>
                  <a:gd name="T19" fmla="*/ 1294 h 1881"/>
                  <a:gd name="T20" fmla="*/ 1771 w 1776"/>
                  <a:gd name="T21" fmla="*/ 1549 h 1881"/>
                  <a:gd name="T22" fmla="*/ 1767 w 1776"/>
                  <a:gd name="T23" fmla="*/ 1734 h 1881"/>
                  <a:gd name="T24" fmla="*/ 1694 w 1776"/>
                  <a:gd name="T25" fmla="*/ 1860 h 1881"/>
                  <a:gd name="T26" fmla="*/ 1591 w 1776"/>
                  <a:gd name="T27" fmla="*/ 1854 h 1881"/>
                  <a:gd name="T28" fmla="*/ 1462 w 1776"/>
                  <a:gd name="T29" fmla="*/ 1781 h 1881"/>
                  <a:gd name="T30" fmla="*/ 1362 w 1776"/>
                  <a:gd name="T31" fmla="*/ 1707 h 1881"/>
                  <a:gd name="T32" fmla="*/ 1212 w 1776"/>
                  <a:gd name="T33" fmla="*/ 1605 h 1881"/>
                  <a:gd name="T34" fmla="*/ 1031 w 1776"/>
                  <a:gd name="T35" fmla="*/ 1500 h 1881"/>
                  <a:gd name="T36" fmla="*/ 989 w 1776"/>
                  <a:gd name="T37" fmla="*/ 1327 h 1881"/>
                  <a:gd name="T38" fmla="*/ 1014 w 1776"/>
                  <a:gd name="T39" fmla="*/ 1176 h 1881"/>
                  <a:gd name="T40" fmla="*/ 989 w 1776"/>
                  <a:gd name="T41" fmla="*/ 1036 h 1881"/>
                  <a:gd name="T42" fmla="*/ 1034 w 1776"/>
                  <a:gd name="T43" fmla="*/ 858 h 1881"/>
                  <a:gd name="T44" fmla="*/ 1009 w 1776"/>
                  <a:gd name="T45" fmla="*/ 776 h 1881"/>
                  <a:gd name="T46" fmla="*/ 891 w 1776"/>
                  <a:gd name="T47" fmla="*/ 720 h 1881"/>
                  <a:gd name="T48" fmla="*/ 787 w 1776"/>
                  <a:gd name="T49" fmla="*/ 770 h 1881"/>
                  <a:gd name="T50" fmla="*/ 740 w 1776"/>
                  <a:gd name="T51" fmla="*/ 874 h 1881"/>
                  <a:gd name="T52" fmla="*/ 778 w 1776"/>
                  <a:gd name="T53" fmla="*/ 1021 h 1881"/>
                  <a:gd name="T54" fmla="*/ 754 w 1776"/>
                  <a:gd name="T55" fmla="*/ 1149 h 1881"/>
                  <a:gd name="T56" fmla="*/ 767 w 1776"/>
                  <a:gd name="T57" fmla="*/ 1292 h 1881"/>
                  <a:gd name="T58" fmla="*/ 783 w 1776"/>
                  <a:gd name="T59" fmla="*/ 1432 h 1881"/>
                  <a:gd name="T60" fmla="*/ 540 w 1776"/>
                  <a:gd name="T61" fmla="*/ 1621 h 1881"/>
                  <a:gd name="T62" fmla="*/ 371 w 1776"/>
                  <a:gd name="T63" fmla="*/ 1736 h 1881"/>
                  <a:gd name="T64" fmla="*/ 252 w 1776"/>
                  <a:gd name="T65" fmla="*/ 1827 h 1881"/>
                  <a:gd name="T66" fmla="*/ 143 w 1776"/>
                  <a:gd name="T67" fmla="*/ 1881 h 1881"/>
                  <a:gd name="T68" fmla="*/ 47 w 1776"/>
                  <a:gd name="T69" fmla="*/ 1832 h 1881"/>
                  <a:gd name="T70" fmla="*/ 3 w 1776"/>
                  <a:gd name="T71" fmla="*/ 1690 h 1881"/>
                  <a:gd name="T72" fmla="*/ 5 w 1776"/>
                  <a:gd name="T73" fmla="*/ 1512 h 1881"/>
                  <a:gd name="T74" fmla="*/ 47 w 1776"/>
                  <a:gd name="T75" fmla="*/ 1285 h 1881"/>
                  <a:gd name="T76" fmla="*/ 162 w 1776"/>
                  <a:gd name="T77" fmla="*/ 912 h 1881"/>
                  <a:gd name="T78" fmla="*/ 311 w 1776"/>
                  <a:gd name="T79" fmla="*/ 656 h 1881"/>
                  <a:gd name="T80" fmla="*/ 378 w 1776"/>
                  <a:gd name="T81" fmla="*/ 563 h 1881"/>
                  <a:gd name="T82" fmla="*/ 471 w 1776"/>
                  <a:gd name="T83" fmla="*/ 492 h 1881"/>
                  <a:gd name="T84" fmla="*/ 582 w 1776"/>
                  <a:gd name="T85" fmla="*/ 538 h 1881"/>
                  <a:gd name="T86" fmla="*/ 638 w 1776"/>
                  <a:gd name="T87" fmla="*/ 660 h 1881"/>
                  <a:gd name="T88" fmla="*/ 674 w 1776"/>
                  <a:gd name="T89" fmla="*/ 716 h 1881"/>
                  <a:gd name="T90" fmla="*/ 694 w 1776"/>
                  <a:gd name="T91" fmla="*/ 690 h 1881"/>
                  <a:gd name="T92" fmla="*/ 774 w 1776"/>
                  <a:gd name="T93" fmla="*/ 632 h 1881"/>
                  <a:gd name="T94" fmla="*/ 816 w 1776"/>
                  <a:gd name="T95" fmla="*/ 461 h 1881"/>
                  <a:gd name="T96" fmla="*/ 811 w 1776"/>
                  <a:gd name="T97" fmla="*/ 185 h 1881"/>
                  <a:gd name="T98" fmla="*/ 829 w 1776"/>
                  <a:gd name="T99" fmla="*/ 16 h 1881"/>
                  <a:gd name="T100" fmla="*/ 914 w 1776"/>
                  <a:gd name="T101" fmla="*/ 0 h 18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1776" h="1881">
                    <a:moveTo>
                      <a:pt x="914" y="0"/>
                    </a:moveTo>
                    <a:lnTo>
                      <a:pt x="940" y="3"/>
                    </a:lnTo>
                    <a:lnTo>
                      <a:pt x="965" y="10"/>
                    </a:lnTo>
                    <a:lnTo>
                      <a:pt x="987" y="23"/>
                    </a:lnTo>
                    <a:lnTo>
                      <a:pt x="991" y="81"/>
                    </a:lnTo>
                    <a:lnTo>
                      <a:pt x="994" y="147"/>
                    </a:lnTo>
                    <a:lnTo>
                      <a:pt x="994" y="220"/>
                    </a:lnTo>
                    <a:lnTo>
                      <a:pt x="994" y="296"/>
                    </a:lnTo>
                    <a:lnTo>
                      <a:pt x="994" y="376"/>
                    </a:lnTo>
                    <a:lnTo>
                      <a:pt x="994" y="458"/>
                    </a:lnTo>
                    <a:lnTo>
                      <a:pt x="994" y="536"/>
                    </a:lnTo>
                    <a:lnTo>
                      <a:pt x="994" y="612"/>
                    </a:lnTo>
                    <a:lnTo>
                      <a:pt x="1020" y="629"/>
                    </a:lnTo>
                    <a:lnTo>
                      <a:pt x="1040" y="641"/>
                    </a:lnTo>
                    <a:lnTo>
                      <a:pt x="1056" y="652"/>
                    </a:lnTo>
                    <a:lnTo>
                      <a:pt x="1071" y="663"/>
                    </a:lnTo>
                    <a:lnTo>
                      <a:pt x="1085" y="674"/>
                    </a:lnTo>
                    <a:lnTo>
                      <a:pt x="1100" y="689"/>
                    </a:lnTo>
                    <a:lnTo>
                      <a:pt x="1122" y="629"/>
                    </a:lnTo>
                    <a:lnTo>
                      <a:pt x="1145" y="580"/>
                    </a:lnTo>
                    <a:lnTo>
                      <a:pt x="1171" y="543"/>
                    </a:lnTo>
                    <a:lnTo>
                      <a:pt x="1196" y="516"/>
                    </a:lnTo>
                    <a:lnTo>
                      <a:pt x="1223" y="498"/>
                    </a:lnTo>
                    <a:lnTo>
                      <a:pt x="1252" y="490"/>
                    </a:lnTo>
                    <a:lnTo>
                      <a:pt x="1282" y="494"/>
                    </a:lnTo>
                    <a:lnTo>
                      <a:pt x="1314" y="505"/>
                    </a:lnTo>
                    <a:lnTo>
                      <a:pt x="1345" y="525"/>
                    </a:lnTo>
                    <a:lnTo>
                      <a:pt x="1380" y="556"/>
                    </a:lnTo>
                    <a:lnTo>
                      <a:pt x="1414" y="594"/>
                    </a:lnTo>
                    <a:lnTo>
                      <a:pt x="1451" y="640"/>
                    </a:lnTo>
                    <a:lnTo>
                      <a:pt x="1491" y="683"/>
                    </a:lnTo>
                    <a:lnTo>
                      <a:pt x="1527" y="729"/>
                    </a:lnTo>
                    <a:lnTo>
                      <a:pt x="1558" y="778"/>
                    </a:lnTo>
                    <a:lnTo>
                      <a:pt x="1585" y="832"/>
                    </a:lnTo>
                    <a:lnTo>
                      <a:pt x="1611" y="890"/>
                    </a:lnTo>
                    <a:lnTo>
                      <a:pt x="1634" y="956"/>
                    </a:lnTo>
                    <a:lnTo>
                      <a:pt x="1656" y="1027"/>
                    </a:lnTo>
                    <a:lnTo>
                      <a:pt x="1678" y="1107"/>
                    </a:lnTo>
                    <a:lnTo>
                      <a:pt x="1700" y="1196"/>
                    </a:lnTo>
                    <a:lnTo>
                      <a:pt x="1722" y="1294"/>
                    </a:lnTo>
                    <a:lnTo>
                      <a:pt x="1747" y="1403"/>
                    </a:lnTo>
                    <a:lnTo>
                      <a:pt x="1756" y="1450"/>
                    </a:lnTo>
                    <a:lnTo>
                      <a:pt x="1765" y="1500"/>
                    </a:lnTo>
                    <a:lnTo>
                      <a:pt x="1771" y="1549"/>
                    </a:lnTo>
                    <a:lnTo>
                      <a:pt x="1774" y="1598"/>
                    </a:lnTo>
                    <a:lnTo>
                      <a:pt x="1776" y="1645"/>
                    </a:lnTo>
                    <a:lnTo>
                      <a:pt x="1774" y="1690"/>
                    </a:lnTo>
                    <a:lnTo>
                      <a:pt x="1767" y="1734"/>
                    </a:lnTo>
                    <a:lnTo>
                      <a:pt x="1756" y="1774"/>
                    </a:lnTo>
                    <a:lnTo>
                      <a:pt x="1742" y="1809"/>
                    </a:lnTo>
                    <a:lnTo>
                      <a:pt x="1722" y="1838"/>
                    </a:lnTo>
                    <a:lnTo>
                      <a:pt x="1694" y="1860"/>
                    </a:lnTo>
                    <a:lnTo>
                      <a:pt x="1674" y="1869"/>
                    </a:lnTo>
                    <a:lnTo>
                      <a:pt x="1649" y="1869"/>
                    </a:lnTo>
                    <a:lnTo>
                      <a:pt x="1622" y="1863"/>
                    </a:lnTo>
                    <a:lnTo>
                      <a:pt x="1591" y="1854"/>
                    </a:lnTo>
                    <a:lnTo>
                      <a:pt x="1558" y="1840"/>
                    </a:lnTo>
                    <a:lnTo>
                      <a:pt x="1527" y="1821"/>
                    </a:lnTo>
                    <a:lnTo>
                      <a:pt x="1494" y="1801"/>
                    </a:lnTo>
                    <a:lnTo>
                      <a:pt x="1462" y="1781"/>
                    </a:lnTo>
                    <a:lnTo>
                      <a:pt x="1432" y="1760"/>
                    </a:lnTo>
                    <a:lnTo>
                      <a:pt x="1405" y="1740"/>
                    </a:lnTo>
                    <a:lnTo>
                      <a:pt x="1382" y="1723"/>
                    </a:lnTo>
                    <a:lnTo>
                      <a:pt x="1362" y="1707"/>
                    </a:lnTo>
                    <a:lnTo>
                      <a:pt x="1347" y="1696"/>
                    </a:lnTo>
                    <a:lnTo>
                      <a:pt x="1305" y="1663"/>
                    </a:lnTo>
                    <a:lnTo>
                      <a:pt x="1260" y="1632"/>
                    </a:lnTo>
                    <a:lnTo>
                      <a:pt x="1212" y="1605"/>
                    </a:lnTo>
                    <a:lnTo>
                      <a:pt x="1163" y="1580"/>
                    </a:lnTo>
                    <a:lnTo>
                      <a:pt x="1114" y="1554"/>
                    </a:lnTo>
                    <a:lnTo>
                      <a:pt x="1071" y="1527"/>
                    </a:lnTo>
                    <a:lnTo>
                      <a:pt x="1031" y="1500"/>
                    </a:lnTo>
                    <a:lnTo>
                      <a:pt x="1000" y="1469"/>
                    </a:lnTo>
                    <a:lnTo>
                      <a:pt x="987" y="1420"/>
                    </a:lnTo>
                    <a:lnTo>
                      <a:pt x="985" y="1372"/>
                    </a:lnTo>
                    <a:lnTo>
                      <a:pt x="989" y="1327"/>
                    </a:lnTo>
                    <a:lnTo>
                      <a:pt x="996" y="1285"/>
                    </a:lnTo>
                    <a:lnTo>
                      <a:pt x="1003" y="1247"/>
                    </a:lnTo>
                    <a:lnTo>
                      <a:pt x="1011" y="1212"/>
                    </a:lnTo>
                    <a:lnTo>
                      <a:pt x="1014" y="1176"/>
                    </a:lnTo>
                    <a:lnTo>
                      <a:pt x="1009" y="1143"/>
                    </a:lnTo>
                    <a:lnTo>
                      <a:pt x="1002" y="1114"/>
                    </a:lnTo>
                    <a:lnTo>
                      <a:pt x="994" y="1089"/>
                    </a:lnTo>
                    <a:lnTo>
                      <a:pt x="989" y="1036"/>
                    </a:lnTo>
                    <a:lnTo>
                      <a:pt x="992" y="985"/>
                    </a:lnTo>
                    <a:lnTo>
                      <a:pt x="1003" y="938"/>
                    </a:lnTo>
                    <a:lnTo>
                      <a:pt x="1018" y="896"/>
                    </a:lnTo>
                    <a:lnTo>
                      <a:pt x="1034" y="858"/>
                    </a:lnTo>
                    <a:lnTo>
                      <a:pt x="1051" y="825"/>
                    </a:lnTo>
                    <a:lnTo>
                      <a:pt x="1040" y="810"/>
                    </a:lnTo>
                    <a:lnTo>
                      <a:pt x="1025" y="794"/>
                    </a:lnTo>
                    <a:lnTo>
                      <a:pt x="1009" y="776"/>
                    </a:lnTo>
                    <a:lnTo>
                      <a:pt x="989" y="758"/>
                    </a:lnTo>
                    <a:lnTo>
                      <a:pt x="963" y="743"/>
                    </a:lnTo>
                    <a:lnTo>
                      <a:pt x="931" y="729"/>
                    </a:lnTo>
                    <a:lnTo>
                      <a:pt x="891" y="720"/>
                    </a:lnTo>
                    <a:lnTo>
                      <a:pt x="856" y="732"/>
                    </a:lnTo>
                    <a:lnTo>
                      <a:pt x="829" y="743"/>
                    </a:lnTo>
                    <a:lnTo>
                      <a:pt x="805" y="756"/>
                    </a:lnTo>
                    <a:lnTo>
                      <a:pt x="787" y="770"/>
                    </a:lnTo>
                    <a:lnTo>
                      <a:pt x="769" y="789"/>
                    </a:lnTo>
                    <a:lnTo>
                      <a:pt x="751" y="810"/>
                    </a:lnTo>
                    <a:lnTo>
                      <a:pt x="727" y="840"/>
                    </a:lnTo>
                    <a:lnTo>
                      <a:pt x="740" y="874"/>
                    </a:lnTo>
                    <a:lnTo>
                      <a:pt x="752" y="909"/>
                    </a:lnTo>
                    <a:lnTo>
                      <a:pt x="765" y="945"/>
                    </a:lnTo>
                    <a:lnTo>
                      <a:pt x="774" y="983"/>
                    </a:lnTo>
                    <a:lnTo>
                      <a:pt x="778" y="1021"/>
                    </a:lnTo>
                    <a:lnTo>
                      <a:pt x="776" y="1056"/>
                    </a:lnTo>
                    <a:lnTo>
                      <a:pt x="769" y="1089"/>
                    </a:lnTo>
                    <a:lnTo>
                      <a:pt x="762" y="1120"/>
                    </a:lnTo>
                    <a:lnTo>
                      <a:pt x="754" y="1149"/>
                    </a:lnTo>
                    <a:lnTo>
                      <a:pt x="752" y="1183"/>
                    </a:lnTo>
                    <a:lnTo>
                      <a:pt x="754" y="1220"/>
                    </a:lnTo>
                    <a:lnTo>
                      <a:pt x="760" y="1256"/>
                    </a:lnTo>
                    <a:lnTo>
                      <a:pt x="767" y="1292"/>
                    </a:lnTo>
                    <a:lnTo>
                      <a:pt x="774" y="1330"/>
                    </a:lnTo>
                    <a:lnTo>
                      <a:pt x="782" y="1365"/>
                    </a:lnTo>
                    <a:lnTo>
                      <a:pt x="785" y="1400"/>
                    </a:lnTo>
                    <a:lnTo>
                      <a:pt x="783" y="1432"/>
                    </a:lnTo>
                    <a:lnTo>
                      <a:pt x="774" y="1461"/>
                    </a:lnTo>
                    <a:lnTo>
                      <a:pt x="760" y="1489"/>
                    </a:lnTo>
                    <a:lnTo>
                      <a:pt x="651" y="1556"/>
                    </a:lnTo>
                    <a:lnTo>
                      <a:pt x="540" y="1621"/>
                    </a:lnTo>
                    <a:lnTo>
                      <a:pt x="431" y="1689"/>
                    </a:lnTo>
                    <a:lnTo>
                      <a:pt x="416" y="1700"/>
                    </a:lnTo>
                    <a:lnTo>
                      <a:pt x="396" y="1716"/>
                    </a:lnTo>
                    <a:lnTo>
                      <a:pt x="371" y="1736"/>
                    </a:lnTo>
                    <a:lnTo>
                      <a:pt x="343" y="1758"/>
                    </a:lnTo>
                    <a:lnTo>
                      <a:pt x="314" y="1781"/>
                    </a:lnTo>
                    <a:lnTo>
                      <a:pt x="283" y="1805"/>
                    </a:lnTo>
                    <a:lnTo>
                      <a:pt x="252" y="1827"/>
                    </a:lnTo>
                    <a:lnTo>
                      <a:pt x="222" y="1847"/>
                    </a:lnTo>
                    <a:lnTo>
                      <a:pt x="192" y="1863"/>
                    </a:lnTo>
                    <a:lnTo>
                      <a:pt x="167" y="1874"/>
                    </a:lnTo>
                    <a:lnTo>
                      <a:pt x="143" y="1881"/>
                    </a:lnTo>
                    <a:lnTo>
                      <a:pt x="123" y="1880"/>
                    </a:lnTo>
                    <a:lnTo>
                      <a:pt x="92" y="1872"/>
                    </a:lnTo>
                    <a:lnTo>
                      <a:pt x="69" y="1856"/>
                    </a:lnTo>
                    <a:lnTo>
                      <a:pt x="47" y="1832"/>
                    </a:lnTo>
                    <a:lnTo>
                      <a:pt x="31" y="1803"/>
                    </a:lnTo>
                    <a:lnTo>
                      <a:pt x="18" y="1769"/>
                    </a:lnTo>
                    <a:lnTo>
                      <a:pt x="9" y="1730"/>
                    </a:lnTo>
                    <a:lnTo>
                      <a:pt x="3" y="1690"/>
                    </a:lnTo>
                    <a:lnTo>
                      <a:pt x="0" y="1647"/>
                    </a:lnTo>
                    <a:lnTo>
                      <a:pt x="0" y="1601"/>
                    </a:lnTo>
                    <a:lnTo>
                      <a:pt x="2" y="1558"/>
                    </a:lnTo>
                    <a:lnTo>
                      <a:pt x="5" y="1512"/>
                    </a:lnTo>
                    <a:lnTo>
                      <a:pt x="9" y="1470"/>
                    </a:lnTo>
                    <a:lnTo>
                      <a:pt x="16" y="1429"/>
                    </a:lnTo>
                    <a:lnTo>
                      <a:pt x="23" y="1392"/>
                    </a:lnTo>
                    <a:lnTo>
                      <a:pt x="47" y="1285"/>
                    </a:lnTo>
                    <a:lnTo>
                      <a:pt x="72" y="1183"/>
                    </a:lnTo>
                    <a:lnTo>
                      <a:pt x="100" y="1087"/>
                    </a:lnTo>
                    <a:lnTo>
                      <a:pt x="129" y="996"/>
                    </a:lnTo>
                    <a:lnTo>
                      <a:pt x="162" y="912"/>
                    </a:lnTo>
                    <a:lnTo>
                      <a:pt x="194" y="834"/>
                    </a:lnTo>
                    <a:lnTo>
                      <a:pt x="231" y="767"/>
                    </a:lnTo>
                    <a:lnTo>
                      <a:pt x="269" y="707"/>
                    </a:lnTo>
                    <a:lnTo>
                      <a:pt x="311" y="656"/>
                    </a:lnTo>
                    <a:lnTo>
                      <a:pt x="327" y="634"/>
                    </a:lnTo>
                    <a:lnTo>
                      <a:pt x="343" y="610"/>
                    </a:lnTo>
                    <a:lnTo>
                      <a:pt x="360" y="587"/>
                    </a:lnTo>
                    <a:lnTo>
                      <a:pt x="378" y="563"/>
                    </a:lnTo>
                    <a:lnTo>
                      <a:pt x="398" y="541"/>
                    </a:lnTo>
                    <a:lnTo>
                      <a:pt x="420" y="521"/>
                    </a:lnTo>
                    <a:lnTo>
                      <a:pt x="443" y="505"/>
                    </a:lnTo>
                    <a:lnTo>
                      <a:pt x="471" y="492"/>
                    </a:lnTo>
                    <a:lnTo>
                      <a:pt x="502" y="487"/>
                    </a:lnTo>
                    <a:lnTo>
                      <a:pt x="534" y="489"/>
                    </a:lnTo>
                    <a:lnTo>
                      <a:pt x="562" y="510"/>
                    </a:lnTo>
                    <a:lnTo>
                      <a:pt x="582" y="538"/>
                    </a:lnTo>
                    <a:lnTo>
                      <a:pt x="596" y="567"/>
                    </a:lnTo>
                    <a:lnTo>
                      <a:pt x="611" y="598"/>
                    </a:lnTo>
                    <a:lnTo>
                      <a:pt x="623" y="629"/>
                    </a:lnTo>
                    <a:lnTo>
                      <a:pt x="638" y="660"/>
                    </a:lnTo>
                    <a:lnTo>
                      <a:pt x="654" y="689"/>
                    </a:lnTo>
                    <a:lnTo>
                      <a:pt x="672" y="712"/>
                    </a:lnTo>
                    <a:lnTo>
                      <a:pt x="671" y="716"/>
                    </a:lnTo>
                    <a:lnTo>
                      <a:pt x="674" y="716"/>
                    </a:lnTo>
                    <a:lnTo>
                      <a:pt x="672" y="712"/>
                    </a:lnTo>
                    <a:lnTo>
                      <a:pt x="672" y="710"/>
                    </a:lnTo>
                    <a:lnTo>
                      <a:pt x="682" y="701"/>
                    </a:lnTo>
                    <a:lnTo>
                      <a:pt x="694" y="690"/>
                    </a:lnTo>
                    <a:lnTo>
                      <a:pt x="711" y="676"/>
                    </a:lnTo>
                    <a:lnTo>
                      <a:pt x="731" y="661"/>
                    </a:lnTo>
                    <a:lnTo>
                      <a:pt x="752" y="645"/>
                    </a:lnTo>
                    <a:lnTo>
                      <a:pt x="774" y="632"/>
                    </a:lnTo>
                    <a:lnTo>
                      <a:pt x="796" y="620"/>
                    </a:lnTo>
                    <a:lnTo>
                      <a:pt x="814" y="612"/>
                    </a:lnTo>
                    <a:lnTo>
                      <a:pt x="816" y="534"/>
                    </a:lnTo>
                    <a:lnTo>
                      <a:pt x="816" y="461"/>
                    </a:lnTo>
                    <a:lnTo>
                      <a:pt x="814" y="394"/>
                    </a:lnTo>
                    <a:lnTo>
                      <a:pt x="812" y="327"/>
                    </a:lnTo>
                    <a:lnTo>
                      <a:pt x="812" y="258"/>
                    </a:lnTo>
                    <a:lnTo>
                      <a:pt x="811" y="185"/>
                    </a:lnTo>
                    <a:lnTo>
                      <a:pt x="812" y="107"/>
                    </a:lnTo>
                    <a:lnTo>
                      <a:pt x="814" y="20"/>
                    </a:lnTo>
                    <a:lnTo>
                      <a:pt x="818" y="20"/>
                    </a:lnTo>
                    <a:lnTo>
                      <a:pt x="829" y="16"/>
                    </a:lnTo>
                    <a:lnTo>
                      <a:pt x="845" y="10"/>
                    </a:lnTo>
                    <a:lnTo>
                      <a:pt x="865" y="5"/>
                    </a:lnTo>
                    <a:lnTo>
                      <a:pt x="889" y="1"/>
                    </a:lnTo>
                    <a:lnTo>
                      <a:pt x="914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7" name="Freeform 19">
                <a:extLst>
                  <a:ext uri="{FF2B5EF4-FFF2-40B4-BE49-F238E27FC236}">
                    <a16:creationId xmlns:a16="http://schemas.microsoft.com/office/drawing/2014/main" id="{A5573D18-625D-4FB0-BB4D-7E468C39A3E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380997" y="166898"/>
                <a:ext cx="295509" cy="149725"/>
              </a:xfrm>
              <a:custGeom>
                <a:avLst/>
                <a:gdLst>
                  <a:gd name="T0" fmla="*/ 1865 w 3600"/>
                  <a:gd name="T1" fmla="*/ 593 h 1824"/>
                  <a:gd name="T2" fmla="*/ 1911 w 3600"/>
                  <a:gd name="T3" fmla="*/ 800 h 1824"/>
                  <a:gd name="T4" fmla="*/ 2124 w 3600"/>
                  <a:gd name="T5" fmla="*/ 800 h 1824"/>
                  <a:gd name="T6" fmla="*/ 2171 w 3600"/>
                  <a:gd name="T7" fmla="*/ 593 h 1824"/>
                  <a:gd name="T8" fmla="*/ 1800 w 3600"/>
                  <a:gd name="T9" fmla="*/ 406 h 1824"/>
                  <a:gd name="T10" fmla="*/ 2184 w 3600"/>
                  <a:gd name="T11" fmla="*/ 580 h 1824"/>
                  <a:gd name="T12" fmla="*/ 2302 w 3600"/>
                  <a:gd name="T13" fmla="*/ 987 h 1824"/>
                  <a:gd name="T14" fmla="*/ 2076 w 3600"/>
                  <a:gd name="T15" fmla="*/ 1338 h 1824"/>
                  <a:gd name="T16" fmla="*/ 1653 w 3600"/>
                  <a:gd name="T17" fmla="*/ 1400 h 1824"/>
                  <a:gd name="T18" fmla="*/ 1340 w 3600"/>
                  <a:gd name="T19" fmla="*/ 1127 h 1824"/>
                  <a:gd name="T20" fmla="*/ 1340 w 3600"/>
                  <a:gd name="T21" fmla="*/ 698 h 1824"/>
                  <a:gd name="T22" fmla="*/ 1653 w 3600"/>
                  <a:gd name="T23" fmla="*/ 427 h 1824"/>
                  <a:gd name="T24" fmla="*/ 2513 w 3600"/>
                  <a:gd name="T25" fmla="*/ 437 h 1824"/>
                  <a:gd name="T26" fmla="*/ 2645 w 3600"/>
                  <a:gd name="T27" fmla="*/ 847 h 1824"/>
                  <a:gd name="T28" fmla="*/ 2575 w 3600"/>
                  <a:gd name="T29" fmla="*/ 1255 h 1824"/>
                  <a:gd name="T30" fmla="*/ 2402 w 3600"/>
                  <a:gd name="T31" fmla="*/ 1507 h 1824"/>
                  <a:gd name="T32" fmla="*/ 2780 w 3600"/>
                  <a:gd name="T33" fmla="*/ 1369 h 1824"/>
                  <a:gd name="T34" fmla="*/ 3244 w 3600"/>
                  <a:gd name="T35" fmla="*/ 1060 h 1824"/>
                  <a:gd name="T36" fmla="*/ 3382 w 3600"/>
                  <a:gd name="T37" fmla="*/ 927 h 1824"/>
                  <a:gd name="T38" fmla="*/ 3329 w 3600"/>
                  <a:gd name="T39" fmla="*/ 831 h 1824"/>
                  <a:gd name="T40" fmla="*/ 3160 w 3600"/>
                  <a:gd name="T41" fmla="*/ 686 h 1824"/>
                  <a:gd name="T42" fmla="*/ 2580 w 3600"/>
                  <a:gd name="T43" fmla="*/ 335 h 1824"/>
                  <a:gd name="T44" fmla="*/ 636 w 3600"/>
                  <a:gd name="T45" fmla="*/ 540 h 1824"/>
                  <a:gd name="T46" fmla="*/ 293 w 3600"/>
                  <a:gd name="T47" fmla="*/ 800 h 1824"/>
                  <a:gd name="T48" fmla="*/ 209 w 3600"/>
                  <a:gd name="T49" fmla="*/ 884 h 1824"/>
                  <a:gd name="T50" fmla="*/ 271 w 3600"/>
                  <a:gd name="T51" fmla="*/ 1004 h 1824"/>
                  <a:gd name="T52" fmla="*/ 404 w 3600"/>
                  <a:gd name="T53" fmla="*/ 1109 h 1824"/>
                  <a:gd name="T54" fmla="*/ 767 w 3600"/>
                  <a:gd name="T55" fmla="*/ 1357 h 1824"/>
                  <a:gd name="T56" fmla="*/ 1240 w 3600"/>
                  <a:gd name="T57" fmla="*/ 1562 h 1824"/>
                  <a:gd name="T58" fmla="*/ 1015 w 3600"/>
                  <a:gd name="T59" fmla="*/ 1227 h 1824"/>
                  <a:gd name="T60" fmla="*/ 951 w 3600"/>
                  <a:gd name="T61" fmla="*/ 802 h 1824"/>
                  <a:gd name="T62" fmla="*/ 1115 w 3600"/>
                  <a:gd name="T63" fmla="*/ 395 h 1824"/>
                  <a:gd name="T64" fmla="*/ 1567 w 3600"/>
                  <a:gd name="T65" fmla="*/ 249 h 1824"/>
                  <a:gd name="T66" fmla="*/ 1225 w 3600"/>
                  <a:gd name="T67" fmla="*/ 507 h 1824"/>
                  <a:gd name="T68" fmla="*/ 1104 w 3600"/>
                  <a:gd name="T69" fmla="*/ 947 h 1824"/>
                  <a:gd name="T70" fmla="*/ 1289 w 3600"/>
                  <a:gd name="T71" fmla="*/ 1384 h 1824"/>
                  <a:gd name="T72" fmla="*/ 1689 w 3600"/>
                  <a:gd name="T73" fmla="*/ 1607 h 1824"/>
                  <a:gd name="T74" fmla="*/ 2176 w 3600"/>
                  <a:gd name="T75" fmla="*/ 1491 h 1824"/>
                  <a:gd name="T76" fmla="*/ 2465 w 3600"/>
                  <a:gd name="T77" fmla="*/ 1113 h 1824"/>
                  <a:gd name="T78" fmla="*/ 2433 w 3600"/>
                  <a:gd name="T79" fmla="*/ 633 h 1824"/>
                  <a:gd name="T80" fmla="*/ 2144 w 3600"/>
                  <a:gd name="T81" fmla="*/ 304 h 1824"/>
                  <a:gd name="T82" fmla="*/ 1733 w 3600"/>
                  <a:gd name="T83" fmla="*/ 213 h 1824"/>
                  <a:gd name="T84" fmla="*/ 2087 w 3600"/>
                  <a:gd name="T85" fmla="*/ 18 h 1824"/>
                  <a:gd name="T86" fmla="*/ 2680 w 3600"/>
                  <a:gd name="T87" fmla="*/ 215 h 1824"/>
                  <a:gd name="T88" fmla="*/ 3331 w 3600"/>
                  <a:gd name="T89" fmla="*/ 615 h 1824"/>
                  <a:gd name="T90" fmla="*/ 3584 w 3600"/>
                  <a:gd name="T91" fmla="*/ 855 h 1824"/>
                  <a:gd name="T92" fmla="*/ 3542 w 3600"/>
                  <a:gd name="T93" fmla="*/ 1015 h 1824"/>
                  <a:gd name="T94" fmla="*/ 3236 w 3600"/>
                  <a:gd name="T95" fmla="*/ 1273 h 1824"/>
                  <a:gd name="T96" fmla="*/ 2613 w 3600"/>
                  <a:gd name="T97" fmla="*/ 1638 h 1824"/>
                  <a:gd name="T98" fmla="*/ 1844 w 3600"/>
                  <a:gd name="T99" fmla="*/ 1824 h 1824"/>
                  <a:gd name="T100" fmla="*/ 1113 w 3600"/>
                  <a:gd name="T101" fmla="*/ 1693 h 1824"/>
                  <a:gd name="T102" fmla="*/ 533 w 3600"/>
                  <a:gd name="T103" fmla="*/ 1397 h 1824"/>
                  <a:gd name="T104" fmla="*/ 58 w 3600"/>
                  <a:gd name="T105" fmla="*/ 1020 h 1824"/>
                  <a:gd name="T106" fmla="*/ 24 w 3600"/>
                  <a:gd name="T107" fmla="*/ 851 h 1824"/>
                  <a:gd name="T108" fmla="*/ 191 w 3600"/>
                  <a:gd name="T109" fmla="*/ 677 h 1824"/>
                  <a:gd name="T110" fmla="*/ 431 w 3600"/>
                  <a:gd name="T111" fmla="*/ 491 h 1824"/>
                  <a:gd name="T112" fmla="*/ 1047 w 3600"/>
                  <a:gd name="T113" fmla="*/ 149 h 1824"/>
                  <a:gd name="T114" fmla="*/ 1464 w 3600"/>
                  <a:gd name="T115" fmla="*/ 24 h 1824"/>
                  <a:gd name="T116" fmla="*/ 1624 w 3600"/>
                  <a:gd name="T117" fmla="*/ 6 h 1824"/>
                  <a:gd name="T118" fmla="*/ 1747 w 3600"/>
                  <a:gd name="T119" fmla="*/ 0 h 18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600" h="1824">
                    <a:moveTo>
                      <a:pt x="2018" y="497"/>
                    </a:moveTo>
                    <a:lnTo>
                      <a:pt x="1978" y="502"/>
                    </a:lnTo>
                    <a:lnTo>
                      <a:pt x="1944" y="515"/>
                    </a:lnTo>
                    <a:lnTo>
                      <a:pt x="1911" y="535"/>
                    </a:lnTo>
                    <a:lnTo>
                      <a:pt x="1885" y="560"/>
                    </a:lnTo>
                    <a:lnTo>
                      <a:pt x="1865" y="593"/>
                    </a:lnTo>
                    <a:lnTo>
                      <a:pt x="1853" y="627"/>
                    </a:lnTo>
                    <a:lnTo>
                      <a:pt x="1847" y="667"/>
                    </a:lnTo>
                    <a:lnTo>
                      <a:pt x="1853" y="706"/>
                    </a:lnTo>
                    <a:lnTo>
                      <a:pt x="1865" y="742"/>
                    </a:lnTo>
                    <a:lnTo>
                      <a:pt x="1885" y="773"/>
                    </a:lnTo>
                    <a:lnTo>
                      <a:pt x="1911" y="800"/>
                    </a:lnTo>
                    <a:lnTo>
                      <a:pt x="1944" y="820"/>
                    </a:lnTo>
                    <a:lnTo>
                      <a:pt x="1978" y="833"/>
                    </a:lnTo>
                    <a:lnTo>
                      <a:pt x="2018" y="837"/>
                    </a:lnTo>
                    <a:lnTo>
                      <a:pt x="2056" y="833"/>
                    </a:lnTo>
                    <a:lnTo>
                      <a:pt x="2093" y="820"/>
                    </a:lnTo>
                    <a:lnTo>
                      <a:pt x="2124" y="800"/>
                    </a:lnTo>
                    <a:lnTo>
                      <a:pt x="2151" y="773"/>
                    </a:lnTo>
                    <a:lnTo>
                      <a:pt x="2171" y="742"/>
                    </a:lnTo>
                    <a:lnTo>
                      <a:pt x="2184" y="706"/>
                    </a:lnTo>
                    <a:lnTo>
                      <a:pt x="2187" y="667"/>
                    </a:lnTo>
                    <a:lnTo>
                      <a:pt x="2184" y="627"/>
                    </a:lnTo>
                    <a:lnTo>
                      <a:pt x="2171" y="593"/>
                    </a:lnTo>
                    <a:lnTo>
                      <a:pt x="2151" y="560"/>
                    </a:lnTo>
                    <a:lnTo>
                      <a:pt x="2124" y="535"/>
                    </a:lnTo>
                    <a:lnTo>
                      <a:pt x="2093" y="515"/>
                    </a:lnTo>
                    <a:lnTo>
                      <a:pt x="2056" y="502"/>
                    </a:lnTo>
                    <a:lnTo>
                      <a:pt x="2018" y="497"/>
                    </a:lnTo>
                    <a:close/>
                    <a:moveTo>
                      <a:pt x="1800" y="406"/>
                    </a:moveTo>
                    <a:lnTo>
                      <a:pt x="1875" y="411"/>
                    </a:lnTo>
                    <a:lnTo>
                      <a:pt x="1947" y="427"/>
                    </a:lnTo>
                    <a:lnTo>
                      <a:pt x="2015" y="453"/>
                    </a:lnTo>
                    <a:lnTo>
                      <a:pt x="2076" y="487"/>
                    </a:lnTo>
                    <a:lnTo>
                      <a:pt x="2133" y="529"/>
                    </a:lnTo>
                    <a:lnTo>
                      <a:pt x="2184" y="580"/>
                    </a:lnTo>
                    <a:lnTo>
                      <a:pt x="2225" y="637"/>
                    </a:lnTo>
                    <a:lnTo>
                      <a:pt x="2260" y="698"/>
                    </a:lnTo>
                    <a:lnTo>
                      <a:pt x="2287" y="766"/>
                    </a:lnTo>
                    <a:lnTo>
                      <a:pt x="2302" y="838"/>
                    </a:lnTo>
                    <a:lnTo>
                      <a:pt x="2307" y="913"/>
                    </a:lnTo>
                    <a:lnTo>
                      <a:pt x="2302" y="987"/>
                    </a:lnTo>
                    <a:lnTo>
                      <a:pt x="2287" y="1060"/>
                    </a:lnTo>
                    <a:lnTo>
                      <a:pt x="2260" y="1127"/>
                    </a:lnTo>
                    <a:lnTo>
                      <a:pt x="2225" y="1189"/>
                    </a:lnTo>
                    <a:lnTo>
                      <a:pt x="2184" y="1246"/>
                    </a:lnTo>
                    <a:lnTo>
                      <a:pt x="2133" y="1297"/>
                    </a:lnTo>
                    <a:lnTo>
                      <a:pt x="2076" y="1338"/>
                    </a:lnTo>
                    <a:lnTo>
                      <a:pt x="2015" y="1375"/>
                    </a:lnTo>
                    <a:lnTo>
                      <a:pt x="1947" y="1400"/>
                    </a:lnTo>
                    <a:lnTo>
                      <a:pt x="1875" y="1415"/>
                    </a:lnTo>
                    <a:lnTo>
                      <a:pt x="1800" y="1422"/>
                    </a:lnTo>
                    <a:lnTo>
                      <a:pt x="1725" y="1415"/>
                    </a:lnTo>
                    <a:lnTo>
                      <a:pt x="1653" y="1400"/>
                    </a:lnTo>
                    <a:lnTo>
                      <a:pt x="1585" y="1375"/>
                    </a:lnTo>
                    <a:lnTo>
                      <a:pt x="1524" y="1338"/>
                    </a:lnTo>
                    <a:lnTo>
                      <a:pt x="1467" y="1297"/>
                    </a:lnTo>
                    <a:lnTo>
                      <a:pt x="1416" y="1246"/>
                    </a:lnTo>
                    <a:lnTo>
                      <a:pt x="1375" y="1189"/>
                    </a:lnTo>
                    <a:lnTo>
                      <a:pt x="1340" y="1127"/>
                    </a:lnTo>
                    <a:lnTo>
                      <a:pt x="1313" y="1060"/>
                    </a:lnTo>
                    <a:lnTo>
                      <a:pt x="1298" y="987"/>
                    </a:lnTo>
                    <a:lnTo>
                      <a:pt x="1293" y="913"/>
                    </a:lnTo>
                    <a:lnTo>
                      <a:pt x="1298" y="838"/>
                    </a:lnTo>
                    <a:lnTo>
                      <a:pt x="1313" y="766"/>
                    </a:lnTo>
                    <a:lnTo>
                      <a:pt x="1340" y="698"/>
                    </a:lnTo>
                    <a:lnTo>
                      <a:pt x="1375" y="637"/>
                    </a:lnTo>
                    <a:lnTo>
                      <a:pt x="1416" y="580"/>
                    </a:lnTo>
                    <a:lnTo>
                      <a:pt x="1467" y="529"/>
                    </a:lnTo>
                    <a:lnTo>
                      <a:pt x="1524" y="487"/>
                    </a:lnTo>
                    <a:lnTo>
                      <a:pt x="1585" y="453"/>
                    </a:lnTo>
                    <a:lnTo>
                      <a:pt x="1653" y="427"/>
                    </a:lnTo>
                    <a:lnTo>
                      <a:pt x="1725" y="411"/>
                    </a:lnTo>
                    <a:lnTo>
                      <a:pt x="1800" y="406"/>
                    </a:lnTo>
                    <a:close/>
                    <a:moveTo>
                      <a:pt x="2356" y="257"/>
                    </a:moveTo>
                    <a:lnTo>
                      <a:pt x="2444" y="349"/>
                    </a:lnTo>
                    <a:lnTo>
                      <a:pt x="2478" y="391"/>
                    </a:lnTo>
                    <a:lnTo>
                      <a:pt x="2513" y="437"/>
                    </a:lnTo>
                    <a:lnTo>
                      <a:pt x="2545" y="484"/>
                    </a:lnTo>
                    <a:lnTo>
                      <a:pt x="2575" y="533"/>
                    </a:lnTo>
                    <a:lnTo>
                      <a:pt x="2596" y="586"/>
                    </a:lnTo>
                    <a:lnTo>
                      <a:pt x="2622" y="677"/>
                    </a:lnTo>
                    <a:lnTo>
                      <a:pt x="2638" y="764"/>
                    </a:lnTo>
                    <a:lnTo>
                      <a:pt x="2645" y="847"/>
                    </a:lnTo>
                    <a:lnTo>
                      <a:pt x="2647" y="926"/>
                    </a:lnTo>
                    <a:lnTo>
                      <a:pt x="2644" y="1000"/>
                    </a:lnTo>
                    <a:lnTo>
                      <a:pt x="2633" y="1071"/>
                    </a:lnTo>
                    <a:lnTo>
                      <a:pt x="2616" y="1137"/>
                    </a:lnTo>
                    <a:lnTo>
                      <a:pt x="2598" y="1197"/>
                    </a:lnTo>
                    <a:lnTo>
                      <a:pt x="2575" y="1255"/>
                    </a:lnTo>
                    <a:lnTo>
                      <a:pt x="2549" y="1307"/>
                    </a:lnTo>
                    <a:lnTo>
                      <a:pt x="2520" y="1355"/>
                    </a:lnTo>
                    <a:lnTo>
                      <a:pt x="2491" y="1400"/>
                    </a:lnTo>
                    <a:lnTo>
                      <a:pt x="2460" y="1440"/>
                    </a:lnTo>
                    <a:lnTo>
                      <a:pt x="2431" y="1475"/>
                    </a:lnTo>
                    <a:lnTo>
                      <a:pt x="2402" y="1507"/>
                    </a:lnTo>
                    <a:lnTo>
                      <a:pt x="2373" y="1535"/>
                    </a:lnTo>
                    <a:lnTo>
                      <a:pt x="2347" y="1558"/>
                    </a:lnTo>
                    <a:lnTo>
                      <a:pt x="2324" y="1577"/>
                    </a:lnTo>
                    <a:lnTo>
                      <a:pt x="2482" y="1515"/>
                    </a:lnTo>
                    <a:lnTo>
                      <a:pt x="2633" y="1446"/>
                    </a:lnTo>
                    <a:lnTo>
                      <a:pt x="2780" y="1369"/>
                    </a:lnTo>
                    <a:lnTo>
                      <a:pt x="2920" y="1286"/>
                    </a:lnTo>
                    <a:lnTo>
                      <a:pt x="3053" y="1200"/>
                    </a:lnTo>
                    <a:lnTo>
                      <a:pt x="3180" y="1109"/>
                    </a:lnTo>
                    <a:lnTo>
                      <a:pt x="3198" y="1097"/>
                    </a:lnTo>
                    <a:lnTo>
                      <a:pt x="3220" y="1078"/>
                    </a:lnTo>
                    <a:lnTo>
                      <a:pt x="3244" y="1060"/>
                    </a:lnTo>
                    <a:lnTo>
                      <a:pt x="3271" y="1038"/>
                    </a:lnTo>
                    <a:lnTo>
                      <a:pt x="3296" y="1015"/>
                    </a:lnTo>
                    <a:lnTo>
                      <a:pt x="3322" y="993"/>
                    </a:lnTo>
                    <a:lnTo>
                      <a:pt x="3345" y="969"/>
                    </a:lnTo>
                    <a:lnTo>
                      <a:pt x="3365" y="947"/>
                    </a:lnTo>
                    <a:lnTo>
                      <a:pt x="3382" y="927"/>
                    </a:lnTo>
                    <a:lnTo>
                      <a:pt x="3391" y="909"/>
                    </a:lnTo>
                    <a:lnTo>
                      <a:pt x="3393" y="897"/>
                    </a:lnTo>
                    <a:lnTo>
                      <a:pt x="3385" y="886"/>
                    </a:lnTo>
                    <a:lnTo>
                      <a:pt x="3371" y="871"/>
                    </a:lnTo>
                    <a:lnTo>
                      <a:pt x="3353" y="853"/>
                    </a:lnTo>
                    <a:lnTo>
                      <a:pt x="3329" y="831"/>
                    </a:lnTo>
                    <a:lnTo>
                      <a:pt x="3304" y="807"/>
                    </a:lnTo>
                    <a:lnTo>
                      <a:pt x="3275" y="782"/>
                    </a:lnTo>
                    <a:lnTo>
                      <a:pt x="3245" y="757"/>
                    </a:lnTo>
                    <a:lnTo>
                      <a:pt x="3216" y="733"/>
                    </a:lnTo>
                    <a:lnTo>
                      <a:pt x="3187" y="707"/>
                    </a:lnTo>
                    <a:lnTo>
                      <a:pt x="3160" y="686"/>
                    </a:lnTo>
                    <a:lnTo>
                      <a:pt x="3071" y="622"/>
                    </a:lnTo>
                    <a:lnTo>
                      <a:pt x="2980" y="560"/>
                    </a:lnTo>
                    <a:lnTo>
                      <a:pt x="2885" y="498"/>
                    </a:lnTo>
                    <a:lnTo>
                      <a:pt x="2787" y="438"/>
                    </a:lnTo>
                    <a:lnTo>
                      <a:pt x="2685" y="384"/>
                    </a:lnTo>
                    <a:lnTo>
                      <a:pt x="2580" y="335"/>
                    </a:lnTo>
                    <a:lnTo>
                      <a:pt x="2469" y="291"/>
                    </a:lnTo>
                    <a:lnTo>
                      <a:pt x="2356" y="257"/>
                    </a:lnTo>
                    <a:close/>
                    <a:moveTo>
                      <a:pt x="1224" y="257"/>
                    </a:moveTo>
                    <a:lnTo>
                      <a:pt x="1016" y="337"/>
                    </a:lnTo>
                    <a:lnTo>
                      <a:pt x="716" y="493"/>
                    </a:lnTo>
                    <a:lnTo>
                      <a:pt x="636" y="540"/>
                    </a:lnTo>
                    <a:lnTo>
                      <a:pt x="558" y="593"/>
                    </a:lnTo>
                    <a:lnTo>
                      <a:pt x="484" y="649"/>
                    </a:lnTo>
                    <a:lnTo>
                      <a:pt x="409" y="706"/>
                    </a:lnTo>
                    <a:lnTo>
                      <a:pt x="336" y="760"/>
                    </a:lnTo>
                    <a:lnTo>
                      <a:pt x="313" y="782"/>
                    </a:lnTo>
                    <a:lnTo>
                      <a:pt x="293" y="800"/>
                    </a:lnTo>
                    <a:lnTo>
                      <a:pt x="276" y="815"/>
                    </a:lnTo>
                    <a:lnTo>
                      <a:pt x="258" y="831"/>
                    </a:lnTo>
                    <a:lnTo>
                      <a:pt x="240" y="847"/>
                    </a:lnTo>
                    <a:lnTo>
                      <a:pt x="216" y="869"/>
                    </a:lnTo>
                    <a:lnTo>
                      <a:pt x="215" y="875"/>
                    </a:lnTo>
                    <a:lnTo>
                      <a:pt x="209" y="884"/>
                    </a:lnTo>
                    <a:lnTo>
                      <a:pt x="205" y="897"/>
                    </a:lnTo>
                    <a:lnTo>
                      <a:pt x="202" y="913"/>
                    </a:lnTo>
                    <a:lnTo>
                      <a:pt x="202" y="929"/>
                    </a:lnTo>
                    <a:lnTo>
                      <a:pt x="207" y="946"/>
                    </a:lnTo>
                    <a:lnTo>
                      <a:pt x="242" y="977"/>
                    </a:lnTo>
                    <a:lnTo>
                      <a:pt x="271" y="1004"/>
                    </a:lnTo>
                    <a:lnTo>
                      <a:pt x="296" y="1026"/>
                    </a:lnTo>
                    <a:lnTo>
                      <a:pt x="320" y="1044"/>
                    </a:lnTo>
                    <a:lnTo>
                      <a:pt x="340" y="1060"/>
                    </a:lnTo>
                    <a:lnTo>
                      <a:pt x="360" y="1077"/>
                    </a:lnTo>
                    <a:lnTo>
                      <a:pt x="382" y="1093"/>
                    </a:lnTo>
                    <a:lnTo>
                      <a:pt x="404" y="1109"/>
                    </a:lnTo>
                    <a:lnTo>
                      <a:pt x="427" y="1129"/>
                    </a:lnTo>
                    <a:lnTo>
                      <a:pt x="484" y="1169"/>
                    </a:lnTo>
                    <a:lnTo>
                      <a:pt x="547" y="1215"/>
                    </a:lnTo>
                    <a:lnTo>
                      <a:pt x="616" y="1262"/>
                    </a:lnTo>
                    <a:lnTo>
                      <a:pt x="689" y="1309"/>
                    </a:lnTo>
                    <a:lnTo>
                      <a:pt x="767" y="1357"/>
                    </a:lnTo>
                    <a:lnTo>
                      <a:pt x="845" y="1404"/>
                    </a:lnTo>
                    <a:lnTo>
                      <a:pt x="927" y="1446"/>
                    </a:lnTo>
                    <a:lnTo>
                      <a:pt x="1007" y="1486"/>
                    </a:lnTo>
                    <a:lnTo>
                      <a:pt x="1087" y="1518"/>
                    </a:lnTo>
                    <a:lnTo>
                      <a:pt x="1165" y="1544"/>
                    </a:lnTo>
                    <a:lnTo>
                      <a:pt x="1240" y="1562"/>
                    </a:lnTo>
                    <a:lnTo>
                      <a:pt x="1196" y="1507"/>
                    </a:lnTo>
                    <a:lnTo>
                      <a:pt x="1155" y="1453"/>
                    </a:lnTo>
                    <a:lnTo>
                      <a:pt x="1115" y="1398"/>
                    </a:lnTo>
                    <a:lnTo>
                      <a:pt x="1078" y="1344"/>
                    </a:lnTo>
                    <a:lnTo>
                      <a:pt x="1044" y="1286"/>
                    </a:lnTo>
                    <a:lnTo>
                      <a:pt x="1015" y="1227"/>
                    </a:lnTo>
                    <a:lnTo>
                      <a:pt x="991" y="1166"/>
                    </a:lnTo>
                    <a:lnTo>
                      <a:pt x="971" y="1100"/>
                    </a:lnTo>
                    <a:lnTo>
                      <a:pt x="956" y="1031"/>
                    </a:lnTo>
                    <a:lnTo>
                      <a:pt x="947" y="960"/>
                    </a:lnTo>
                    <a:lnTo>
                      <a:pt x="945" y="884"/>
                    </a:lnTo>
                    <a:lnTo>
                      <a:pt x="951" y="802"/>
                    </a:lnTo>
                    <a:lnTo>
                      <a:pt x="964" y="717"/>
                    </a:lnTo>
                    <a:lnTo>
                      <a:pt x="984" y="626"/>
                    </a:lnTo>
                    <a:lnTo>
                      <a:pt x="1005" y="562"/>
                    </a:lnTo>
                    <a:lnTo>
                      <a:pt x="1036" y="502"/>
                    </a:lnTo>
                    <a:lnTo>
                      <a:pt x="1073" y="446"/>
                    </a:lnTo>
                    <a:lnTo>
                      <a:pt x="1115" y="395"/>
                    </a:lnTo>
                    <a:lnTo>
                      <a:pt x="1158" y="344"/>
                    </a:lnTo>
                    <a:lnTo>
                      <a:pt x="1200" y="298"/>
                    </a:lnTo>
                    <a:lnTo>
                      <a:pt x="1240" y="257"/>
                    </a:lnTo>
                    <a:lnTo>
                      <a:pt x="1224" y="257"/>
                    </a:lnTo>
                    <a:close/>
                    <a:moveTo>
                      <a:pt x="1733" y="213"/>
                    </a:moveTo>
                    <a:lnTo>
                      <a:pt x="1567" y="249"/>
                    </a:lnTo>
                    <a:lnTo>
                      <a:pt x="1500" y="278"/>
                    </a:lnTo>
                    <a:lnTo>
                      <a:pt x="1436" y="313"/>
                    </a:lnTo>
                    <a:lnTo>
                      <a:pt x="1376" y="355"/>
                    </a:lnTo>
                    <a:lnTo>
                      <a:pt x="1322" y="400"/>
                    </a:lnTo>
                    <a:lnTo>
                      <a:pt x="1271" y="451"/>
                    </a:lnTo>
                    <a:lnTo>
                      <a:pt x="1225" y="507"/>
                    </a:lnTo>
                    <a:lnTo>
                      <a:pt x="1185" y="567"/>
                    </a:lnTo>
                    <a:lnTo>
                      <a:pt x="1155" y="635"/>
                    </a:lnTo>
                    <a:lnTo>
                      <a:pt x="1127" y="706"/>
                    </a:lnTo>
                    <a:lnTo>
                      <a:pt x="1109" y="786"/>
                    </a:lnTo>
                    <a:lnTo>
                      <a:pt x="1102" y="867"/>
                    </a:lnTo>
                    <a:lnTo>
                      <a:pt x="1104" y="947"/>
                    </a:lnTo>
                    <a:lnTo>
                      <a:pt x="1115" y="1027"/>
                    </a:lnTo>
                    <a:lnTo>
                      <a:pt x="1135" y="1106"/>
                    </a:lnTo>
                    <a:lnTo>
                      <a:pt x="1162" y="1182"/>
                    </a:lnTo>
                    <a:lnTo>
                      <a:pt x="1198" y="1253"/>
                    </a:lnTo>
                    <a:lnTo>
                      <a:pt x="1240" y="1320"/>
                    </a:lnTo>
                    <a:lnTo>
                      <a:pt x="1289" y="1384"/>
                    </a:lnTo>
                    <a:lnTo>
                      <a:pt x="1345" y="1440"/>
                    </a:lnTo>
                    <a:lnTo>
                      <a:pt x="1405" y="1489"/>
                    </a:lnTo>
                    <a:lnTo>
                      <a:pt x="1471" y="1533"/>
                    </a:lnTo>
                    <a:lnTo>
                      <a:pt x="1540" y="1567"/>
                    </a:lnTo>
                    <a:lnTo>
                      <a:pt x="1613" y="1591"/>
                    </a:lnTo>
                    <a:lnTo>
                      <a:pt x="1689" y="1607"/>
                    </a:lnTo>
                    <a:lnTo>
                      <a:pt x="1767" y="1611"/>
                    </a:lnTo>
                    <a:lnTo>
                      <a:pt x="1847" y="1606"/>
                    </a:lnTo>
                    <a:lnTo>
                      <a:pt x="1940" y="1586"/>
                    </a:lnTo>
                    <a:lnTo>
                      <a:pt x="2025" y="1562"/>
                    </a:lnTo>
                    <a:lnTo>
                      <a:pt x="2104" y="1529"/>
                    </a:lnTo>
                    <a:lnTo>
                      <a:pt x="2176" y="1491"/>
                    </a:lnTo>
                    <a:lnTo>
                      <a:pt x="2240" y="1446"/>
                    </a:lnTo>
                    <a:lnTo>
                      <a:pt x="2298" y="1393"/>
                    </a:lnTo>
                    <a:lnTo>
                      <a:pt x="2349" y="1335"/>
                    </a:lnTo>
                    <a:lnTo>
                      <a:pt x="2393" y="1269"/>
                    </a:lnTo>
                    <a:lnTo>
                      <a:pt x="2433" y="1197"/>
                    </a:lnTo>
                    <a:lnTo>
                      <a:pt x="2465" y="1113"/>
                    </a:lnTo>
                    <a:lnTo>
                      <a:pt x="2485" y="1029"/>
                    </a:lnTo>
                    <a:lnTo>
                      <a:pt x="2495" y="946"/>
                    </a:lnTo>
                    <a:lnTo>
                      <a:pt x="2493" y="864"/>
                    </a:lnTo>
                    <a:lnTo>
                      <a:pt x="2482" y="784"/>
                    </a:lnTo>
                    <a:lnTo>
                      <a:pt x="2462" y="707"/>
                    </a:lnTo>
                    <a:lnTo>
                      <a:pt x="2433" y="633"/>
                    </a:lnTo>
                    <a:lnTo>
                      <a:pt x="2396" y="564"/>
                    </a:lnTo>
                    <a:lnTo>
                      <a:pt x="2355" y="500"/>
                    </a:lnTo>
                    <a:lnTo>
                      <a:pt x="2307" y="440"/>
                    </a:lnTo>
                    <a:lnTo>
                      <a:pt x="2256" y="387"/>
                    </a:lnTo>
                    <a:lnTo>
                      <a:pt x="2202" y="342"/>
                    </a:lnTo>
                    <a:lnTo>
                      <a:pt x="2144" y="304"/>
                    </a:lnTo>
                    <a:lnTo>
                      <a:pt x="2084" y="273"/>
                    </a:lnTo>
                    <a:lnTo>
                      <a:pt x="2024" y="251"/>
                    </a:lnTo>
                    <a:lnTo>
                      <a:pt x="1958" y="233"/>
                    </a:lnTo>
                    <a:lnTo>
                      <a:pt x="1891" y="222"/>
                    </a:lnTo>
                    <a:lnTo>
                      <a:pt x="1815" y="215"/>
                    </a:lnTo>
                    <a:lnTo>
                      <a:pt x="1733" y="213"/>
                    </a:lnTo>
                    <a:close/>
                    <a:moveTo>
                      <a:pt x="1796" y="0"/>
                    </a:moveTo>
                    <a:lnTo>
                      <a:pt x="1849" y="2"/>
                    </a:lnTo>
                    <a:lnTo>
                      <a:pt x="1907" y="4"/>
                    </a:lnTo>
                    <a:lnTo>
                      <a:pt x="1965" y="7"/>
                    </a:lnTo>
                    <a:lnTo>
                      <a:pt x="2027" y="11"/>
                    </a:lnTo>
                    <a:lnTo>
                      <a:pt x="2087" y="18"/>
                    </a:lnTo>
                    <a:lnTo>
                      <a:pt x="2147" y="27"/>
                    </a:lnTo>
                    <a:lnTo>
                      <a:pt x="2204" y="38"/>
                    </a:lnTo>
                    <a:lnTo>
                      <a:pt x="2256" y="53"/>
                    </a:lnTo>
                    <a:lnTo>
                      <a:pt x="2405" y="102"/>
                    </a:lnTo>
                    <a:lnTo>
                      <a:pt x="2545" y="157"/>
                    </a:lnTo>
                    <a:lnTo>
                      <a:pt x="2680" y="215"/>
                    </a:lnTo>
                    <a:lnTo>
                      <a:pt x="2809" y="277"/>
                    </a:lnTo>
                    <a:lnTo>
                      <a:pt x="2933" y="346"/>
                    </a:lnTo>
                    <a:lnTo>
                      <a:pt x="3051" y="417"/>
                    </a:lnTo>
                    <a:lnTo>
                      <a:pt x="3167" y="495"/>
                    </a:lnTo>
                    <a:lnTo>
                      <a:pt x="3280" y="577"/>
                    </a:lnTo>
                    <a:lnTo>
                      <a:pt x="3331" y="615"/>
                    </a:lnTo>
                    <a:lnTo>
                      <a:pt x="3382" y="653"/>
                    </a:lnTo>
                    <a:lnTo>
                      <a:pt x="3431" y="691"/>
                    </a:lnTo>
                    <a:lnTo>
                      <a:pt x="3480" y="733"/>
                    </a:lnTo>
                    <a:lnTo>
                      <a:pt x="3524" y="777"/>
                    </a:lnTo>
                    <a:lnTo>
                      <a:pt x="3564" y="826"/>
                    </a:lnTo>
                    <a:lnTo>
                      <a:pt x="3584" y="855"/>
                    </a:lnTo>
                    <a:lnTo>
                      <a:pt x="3596" y="882"/>
                    </a:lnTo>
                    <a:lnTo>
                      <a:pt x="3600" y="913"/>
                    </a:lnTo>
                    <a:lnTo>
                      <a:pt x="3596" y="944"/>
                    </a:lnTo>
                    <a:lnTo>
                      <a:pt x="3584" y="977"/>
                    </a:lnTo>
                    <a:lnTo>
                      <a:pt x="3562" y="998"/>
                    </a:lnTo>
                    <a:lnTo>
                      <a:pt x="3542" y="1015"/>
                    </a:lnTo>
                    <a:lnTo>
                      <a:pt x="3525" y="1031"/>
                    </a:lnTo>
                    <a:lnTo>
                      <a:pt x="3507" y="1047"/>
                    </a:lnTo>
                    <a:lnTo>
                      <a:pt x="3484" y="1069"/>
                    </a:lnTo>
                    <a:lnTo>
                      <a:pt x="3402" y="1137"/>
                    </a:lnTo>
                    <a:lnTo>
                      <a:pt x="3320" y="1206"/>
                    </a:lnTo>
                    <a:lnTo>
                      <a:pt x="3236" y="1273"/>
                    </a:lnTo>
                    <a:lnTo>
                      <a:pt x="3147" y="1337"/>
                    </a:lnTo>
                    <a:lnTo>
                      <a:pt x="3047" y="1404"/>
                    </a:lnTo>
                    <a:lnTo>
                      <a:pt x="2944" y="1467"/>
                    </a:lnTo>
                    <a:lnTo>
                      <a:pt x="2838" y="1527"/>
                    </a:lnTo>
                    <a:lnTo>
                      <a:pt x="2727" y="1586"/>
                    </a:lnTo>
                    <a:lnTo>
                      <a:pt x="2613" y="1638"/>
                    </a:lnTo>
                    <a:lnTo>
                      <a:pt x="2495" y="1687"/>
                    </a:lnTo>
                    <a:lnTo>
                      <a:pt x="2371" y="1731"/>
                    </a:lnTo>
                    <a:lnTo>
                      <a:pt x="2240" y="1769"/>
                    </a:lnTo>
                    <a:lnTo>
                      <a:pt x="2107" y="1798"/>
                    </a:lnTo>
                    <a:lnTo>
                      <a:pt x="1975" y="1817"/>
                    </a:lnTo>
                    <a:lnTo>
                      <a:pt x="1844" y="1824"/>
                    </a:lnTo>
                    <a:lnTo>
                      <a:pt x="1715" y="1822"/>
                    </a:lnTo>
                    <a:lnTo>
                      <a:pt x="1589" y="1809"/>
                    </a:lnTo>
                    <a:lnTo>
                      <a:pt x="1465" y="1791"/>
                    </a:lnTo>
                    <a:lnTo>
                      <a:pt x="1344" y="1764"/>
                    </a:lnTo>
                    <a:lnTo>
                      <a:pt x="1225" y="1731"/>
                    </a:lnTo>
                    <a:lnTo>
                      <a:pt x="1113" y="1693"/>
                    </a:lnTo>
                    <a:lnTo>
                      <a:pt x="1002" y="1649"/>
                    </a:lnTo>
                    <a:lnTo>
                      <a:pt x="896" y="1604"/>
                    </a:lnTo>
                    <a:lnTo>
                      <a:pt x="798" y="1553"/>
                    </a:lnTo>
                    <a:lnTo>
                      <a:pt x="704" y="1502"/>
                    </a:lnTo>
                    <a:lnTo>
                      <a:pt x="615" y="1449"/>
                    </a:lnTo>
                    <a:lnTo>
                      <a:pt x="533" y="1397"/>
                    </a:lnTo>
                    <a:lnTo>
                      <a:pt x="422" y="1320"/>
                    </a:lnTo>
                    <a:lnTo>
                      <a:pt x="316" y="1238"/>
                    </a:lnTo>
                    <a:lnTo>
                      <a:pt x="215" y="1157"/>
                    </a:lnTo>
                    <a:lnTo>
                      <a:pt x="113" y="1073"/>
                    </a:lnTo>
                    <a:lnTo>
                      <a:pt x="85" y="1049"/>
                    </a:lnTo>
                    <a:lnTo>
                      <a:pt x="58" y="1020"/>
                    </a:lnTo>
                    <a:lnTo>
                      <a:pt x="33" y="989"/>
                    </a:lnTo>
                    <a:lnTo>
                      <a:pt x="13" y="953"/>
                    </a:lnTo>
                    <a:lnTo>
                      <a:pt x="0" y="917"/>
                    </a:lnTo>
                    <a:lnTo>
                      <a:pt x="0" y="898"/>
                    </a:lnTo>
                    <a:lnTo>
                      <a:pt x="9" y="875"/>
                    </a:lnTo>
                    <a:lnTo>
                      <a:pt x="24" y="851"/>
                    </a:lnTo>
                    <a:lnTo>
                      <a:pt x="45" y="822"/>
                    </a:lnTo>
                    <a:lnTo>
                      <a:pt x="69" y="793"/>
                    </a:lnTo>
                    <a:lnTo>
                      <a:pt x="98" y="764"/>
                    </a:lnTo>
                    <a:lnTo>
                      <a:pt x="129" y="735"/>
                    </a:lnTo>
                    <a:lnTo>
                      <a:pt x="160" y="704"/>
                    </a:lnTo>
                    <a:lnTo>
                      <a:pt x="191" y="677"/>
                    </a:lnTo>
                    <a:lnTo>
                      <a:pt x="222" y="649"/>
                    </a:lnTo>
                    <a:lnTo>
                      <a:pt x="251" y="626"/>
                    </a:lnTo>
                    <a:lnTo>
                      <a:pt x="276" y="606"/>
                    </a:lnTo>
                    <a:lnTo>
                      <a:pt x="296" y="589"/>
                    </a:lnTo>
                    <a:lnTo>
                      <a:pt x="313" y="577"/>
                    </a:lnTo>
                    <a:lnTo>
                      <a:pt x="431" y="491"/>
                    </a:lnTo>
                    <a:lnTo>
                      <a:pt x="545" y="415"/>
                    </a:lnTo>
                    <a:lnTo>
                      <a:pt x="655" y="346"/>
                    </a:lnTo>
                    <a:lnTo>
                      <a:pt x="760" y="286"/>
                    </a:lnTo>
                    <a:lnTo>
                      <a:pt x="860" y="233"/>
                    </a:lnTo>
                    <a:lnTo>
                      <a:pt x="956" y="187"/>
                    </a:lnTo>
                    <a:lnTo>
                      <a:pt x="1047" y="149"/>
                    </a:lnTo>
                    <a:lnTo>
                      <a:pt x="1131" y="117"/>
                    </a:lnTo>
                    <a:lnTo>
                      <a:pt x="1211" y="89"/>
                    </a:lnTo>
                    <a:lnTo>
                      <a:pt x="1284" y="66"/>
                    </a:lnTo>
                    <a:lnTo>
                      <a:pt x="1351" y="49"/>
                    </a:lnTo>
                    <a:lnTo>
                      <a:pt x="1411" y="35"/>
                    </a:lnTo>
                    <a:lnTo>
                      <a:pt x="1464" y="24"/>
                    </a:lnTo>
                    <a:lnTo>
                      <a:pt x="1509" y="17"/>
                    </a:lnTo>
                    <a:lnTo>
                      <a:pt x="1547" y="11"/>
                    </a:lnTo>
                    <a:lnTo>
                      <a:pt x="1580" y="7"/>
                    </a:lnTo>
                    <a:lnTo>
                      <a:pt x="1602" y="6"/>
                    </a:lnTo>
                    <a:lnTo>
                      <a:pt x="1618" y="6"/>
                    </a:lnTo>
                    <a:lnTo>
                      <a:pt x="1624" y="6"/>
                    </a:lnTo>
                    <a:lnTo>
                      <a:pt x="1618" y="6"/>
                    </a:lnTo>
                    <a:lnTo>
                      <a:pt x="1624" y="6"/>
                    </a:lnTo>
                    <a:lnTo>
                      <a:pt x="1642" y="4"/>
                    </a:lnTo>
                    <a:lnTo>
                      <a:pt x="1669" y="2"/>
                    </a:lnTo>
                    <a:lnTo>
                      <a:pt x="1704" y="2"/>
                    </a:lnTo>
                    <a:lnTo>
                      <a:pt x="1747" y="0"/>
                    </a:lnTo>
                    <a:lnTo>
                      <a:pt x="1796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98" name="Oval 1">
                <a:extLst>
                  <a:ext uri="{FF2B5EF4-FFF2-40B4-BE49-F238E27FC236}">
                    <a16:creationId xmlns:a16="http://schemas.microsoft.com/office/drawing/2014/main" id="{5D5C6A2F-396D-4A03-BAC9-8C68979DCB9A}"/>
                  </a:ext>
                </a:extLst>
              </p:cNvPr>
              <p:cNvSpPr/>
              <p:nvPr/>
            </p:nvSpPr>
            <p:spPr>
              <a:xfrm>
                <a:off x="3725628" y="94418"/>
                <a:ext cx="284572" cy="306011"/>
              </a:xfrm>
              <a:custGeom>
                <a:avLst/>
                <a:gdLst/>
                <a:ahLst/>
                <a:cxnLst/>
                <a:rect l="l" t="t" r="r" b="b"/>
                <a:pathLst>
                  <a:path w="4669637" h="5021437">
                    <a:moveTo>
                      <a:pt x="3221000" y="0"/>
                    </a:moveTo>
                    <a:cubicBezTo>
                      <a:pt x="3362423" y="0"/>
                      <a:pt x="3491529" y="52734"/>
                      <a:pt x="3588254" y="141276"/>
                    </a:cubicBezTo>
                    <a:cubicBezTo>
                      <a:pt x="3684978" y="52735"/>
                      <a:pt x="3814082" y="3"/>
                      <a:pt x="3955503" y="3"/>
                    </a:cubicBezTo>
                    <a:cubicBezTo>
                      <a:pt x="4262962" y="3"/>
                      <a:pt x="4512207" y="249248"/>
                      <a:pt x="4512207" y="556707"/>
                    </a:cubicBezTo>
                    <a:cubicBezTo>
                      <a:pt x="4512207" y="669790"/>
                      <a:pt x="4478490" y="774998"/>
                      <a:pt x="4420089" y="862515"/>
                    </a:cubicBezTo>
                    <a:cubicBezTo>
                      <a:pt x="4570580" y="961849"/>
                      <a:pt x="4669637" y="1132542"/>
                      <a:pt x="4669637" y="1326370"/>
                    </a:cubicBezTo>
                    <a:cubicBezTo>
                      <a:pt x="4669637" y="1487821"/>
                      <a:pt x="4600910" y="1633219"/>
                      <a:pt x="4490000" y="1733701"/>
                    </a:cubicBezTo>
                    <a:cubicBezTo>
                      <a:pt x="4600910" y="1834183"/>
                      <a:pt x="4669637" y="1979581"/>
                      <a:pt x="4669637" y="2141032"/>
                    </a:cubicBezTo>
                    <a:cubicBezTo>
                      <a:pt x="4669637" y="2302483"/>
                      <a:pt x="4600910" y="2447881"/>
                      <a:pt x="4490000" y="2548363"/>
                    </a:cubicBezTo>
                    <a:cubicBezTo>
                      <a:pt x="4600910" y="2648845"/>
                      <a:pt x="4669637" y="2794244"/>
                      <a:pt x="4669637" y="2955694"/>
                    </a:cubicBezTo>
                    <a:cubicBezTo>
                      <a:pt x="4669637" y="3224895"/>
                      <a:pt x="4478563" y="3449467"/>
                      <a:pt x="4224627" y="3501139"/>
                    </a:cubicBezTo>
                    <a:cubicBezTo>
                      <a:pt x="4173492" y="3755645"/>
                      <a:pt x="3948659" y="3947273"/>
                      <a:pt x="3679069" y="3947273"/>
                    </a:cubicBezTo>
                    <a:cubicBezTo>
                      <a:pt x="3559167" y="3947273"/>
                      <a:pt x="3448117" y="3909367"/>
                      <a:pt x="3357878" y="3844002"/>
                    </a:cubicBezTo>
                    <a:cubicBezTo>
                      <a:pt x="3259607" y="3937451"/>
                      <a:pt x="3126492" y="3993881"/>
                      <a:pt x="2980197" y="3993881"/>
                    </a:cubicBezTo>
                    <a:cubicBezTo>
                      <a:pt x="2931818" y="3993881"/>
                      <a:pt x="2884880" y="3987710"/>
                      <a:pt x="2841084" y="3972961"/>
                    </a:cubicBezTo>
                    <a:cubicBezTo>
                      <a:pt x="2832044" y="4069054"/>
                      <a:pt x="2794874" y="4156856"/>
                      <a:pt x="2737231" y="4227693"/>
                    </a:cubicBezTo>
                    <a:cubicBezTo>
                      <a:pt x="2806079" y="4310086"/>
                      <a:pt x="2846234" y="4416407"/>
                      <a:pt x="2846234" y="4532107"/>
                    </a:cubicBezTo>
                    <a:cubicBezTo>
                      <a:pt x="2846234" y="4802356"/>
                      <a:pt x="2627153" y="5021437"/>
                      <a:pt x="2356904" y="5021437"/>
                    </a:cubicBezTo>
                    <a:cubicBezTo>
                      <a:pt x="2086655" y="5021437"/>
                      <a:pt x="1867574" y="4802356"/>
                      <a:pt x="1867574" y="4532107"/>
                    </a:cubicBezTo>
                    <a:cubicBezTo>
                      <a:pt x="1867574" y="4416078"/>
                      <a:pt x="1907958" y="4309481"/>
                      <a:pt x="1977158" y="4226990"/>
                    </a:cubicBezTo>
                    <a:cubicBezTo>
                      <a:pt x="1907958" y="4144498"/>
                      <a:pt x="1867574" y="4037901"/>
                      <a:pt x="1867574" y="3921872"/>
                    </a:cubicBezTo>
                    <a:lnTo>
                      <a:pt x="1870634" y="3891520"/>
                    </a:lnTo>
                    <a:cubicBezTo>
                      <a:pt x="1824903" y="3813479"/>
                      <a:pt x="1800200" y="3722456"/>
                      <a:pt x="1800200" y="3625662"/>
                    </a:cubicBezTo>
                    <a:cubicBezTo>
                      <a:pt x="1800200" y="3318203"/>
                      <a:pt x="2049445" y="3068958"/>
                      <a:pt x="2356904" y="3068958"/>
                    </a:cubicBezTo>
                    <a:cubicBezTo>
                      <a:pt x="2420773" y="3068958"/>
                      <a:pt x="2482129" y="3079714"/>
                      <a:pt x="2538468" y="3101802"/>
                    </a:cubicBezTo>
                    <a:cubicBezTo>
                      <a:pt x="2638465" y="2966803"/>
                      <a:pt x="2799249" y="2880473"/>
                      <a:pt x="2980197" y="2880473"/>
                    </a:cubicBezTo>
                    <a:cubicBezTo>
                      <a:pt x="3100008" y="2880473"/>
                      <a:pt x="3210978" y="2918321"/>
                      <a:pt x="3301190" y="2983581"/>
                    </a:cubicBezTo>
                    <a:cubicBezTo>
                      <a:pt x="3373807" y="2914346"/>
                      <a:pt x="3465808" y="2865716"/>
                      <a:pt x="3567959" y="2845066"/>
                    </a:cubicBezTo>
                    <a:cubicBezTo>
                      <a:pt x="3590854" y="2728399"/>
                      <a:pt x="3651016" y="2625236"/>
                      <a:pt x="3735867" y="2548363"/>
                    </a:cubicBezTo>
                    <a:cubicBezTo>
                      <a:pt x="3624957" y="2447881"/>
                      <a:pt x="3556229" y="2302483"/>
                      <a:pt x="3556229" y="2141032"/>
                    </a:cubicBezTo>
                    <a:cubicBezTo>
                      <a:pt x="3556229" y="1979581"/>
                      <a:pt x="3624957" y="1834183"/>
                      <a:pt x="3735867" y="1733701"/>
                    </a:cubicBezTo>
                    <a:cubicBezTo>
                      <a:pt x="3624957" y="1633219"/>
                      <a:pt x="3556229" y="1487821"/>
                      <a:pt x="3556229" y="1326370"/>
                    </a:cubicBezTo>
                    <a:cubicBezTo>
                      <a:pt x="3556229" y="1213287"/>
                      <a:pt x="3589946" y="1108079"/>
                      <a:pt x="3648347" y="1020561"/>
                    </a:cubicBezTo>
                    <a:cubicBezTo>
                      <a:pt x="3626565" y="1006627"/>
                      <a:pt x="3606074" y="990873"/>
                      <a:pt x="3588250" y="972135"/>
                    </a:cubicBezTo>
                    <a:cubicBezTo>
                      <a:pt x="3491526" y="1060675"/>
                      <a:pt x="3362421" y="1113408"/>
                      <a:pt x="3221000" y="1113408"/>
                    </a:cubicBezTo>
                    <a:cubicBezTo>
                      <a:pt x="3065923" y="1113408"/>
                      <a:pt x="2925655" y="1049999"/>
                      <a:pt x="2824957" y="947451"/>
                    </a:cubicBezTo>
                    <a:cubicBezTo>
                      <a:pt x="2724258" y="1050000"/>
                      <a:pt x="2583990" y="1113409"/>
                      <a:pt x="2428912" y="1113409"/>
                    </a:cubicBezTo>
                    <a:cubicBezTo>
                      <a:pt x="2253449" y="1113409"/>
                      <a:pt x="2096946" y="1032234"/>
                      <a:pt x="1996865" y="903815"/>
                    </a:cubicBezTo>
                    <a:cubicBezTo>
                      <a:pt x="1896784" y="1032234"/>
                      <a:pt x="1740280" y="1113410"/>
                      <a:pt x="1564816" y="1113410"/>
                    </a:cubicBezTo>
                    <a:cubicBezTo>
                      <a:pt x="1377378" y="1113410"/>
                      <a:pt x="1211575" y="1020776"/>
                      <a:pt x="1111593" y="878151"/>
                    </a:cubicBezTo>
                    <a:cubicBezTo>
                      <a:pt x="1080053" y="927774"/>
                      <a:pt x="1038222" y="969598"/>
                      <a:pt x="990563" y="1003955"/>
                    </a:cubicBezTo>
                    <a:cubicBezTo>
                      <a:pt x="1068182" y="1097494"/>
                      <a:pt x="1113408" y="1217901"/>
                      <a:pt x="1113408" y="1348870"/>
                    </a:cubicBezTo>
                    <a:cubicBezTo>
                      <a:pt x="1113408" y="1503969"/>
                      <a:pt x="1049982" y="1644253"/>
                      <a:pt x="947405" y="1744951"/>
                    </a:cubicBezTo>
                    <a:cubicBezTo>
                      <a:pt x="1049982" y="1845649"/>
                      <a:pt x="1113408" y="1985934"/>
                      <a:pt x="1113408" y="2141033"/>
                    </a:cubicBezTo>
                    <a:cubicBezTo>
                      <a:pt x="1113408" y="2296132"/>
                      <a:pt x="1049982" y="2436417"/>
                      <a:pt x="947405" y="2537115"/>
                    </a:cubicBezTo>
                    <a:cubicBezTo>
                      <a:pt x="1049982" y="2637813"/>
                      <a:pt x="1113408" y="2778098"/>
                      <a:pt x="1113408" y="2933196"/>
                    </a:cubicBezTo>
                    <a:cubicBezTo>
                      <a:pt x="1113408" y="3160411"/>
                      <a:pt x="977287" y="3355833"/>
                      <a:pt x="781802" y="3441590"/>
                    </a:cubicBezTo>
                    <a:cubicBezTo>
                      <a:pt x="781802" y="3467025"/>
                      <a:pt x="781802" y="3492460"/>
                      <a:pt x="781802" y="3517895"/>
                    </a:cubicBezTo>
                    <a:cubicBezTo>
                      <a:pt x="781802" y="3642214"/>
                      <a:pt x="681021" y="3742995"/>
                      <a:pt x="556702" y="3742995"/>
                    </a:cubicBezTo>
                    <a:lnTo>
                      <a:pt x="556703" y="3742994"/>
                    </a:lnTo>
                    <a:cubicBezTo>
                      <a:pt x="432384" y="3742994"/>
                      <a:pt x="331603" y="3642213"/>
                      <a:pt x="331603" y="3517894"/>
                    </a:cubicBezTo>
                    <a:lnTo>
                      <a:pt x="331603" y="3441589"/>
                    </a:lnTo>
                    <a:cubicBezTo>
                      <a:pt x="136120" y="3355831"/>
                      <a:pt x="0" y="3160410"/>
                      <a:pt x="0" y="2933196"/>
                    </a:cubicBezTo>
                    <a:cubicBezTo>
                      <a:pt x="0" y="2778098"/>
                      <a:pt x="63426" y="2637813"/>
                      <a:pt x="166003" y="2537115"/>
                    </a:cubicBezTo>
                    <a:cubicBezTo>
                      <a:pt x="63426" y="2436417"/>
                      <a:pt x="0" y="2296132"/>
                      <a:pt x="0" y="2141033"/>
                    </a:cubicBezTo>
                    <a:cubicBezTo>
                      <a:pt x="0" y="1985934"/>
                      <a:pt x="63426" y="1845649"/>
                      <a:pt x="166003" y="1744951"/>
                    </a:cubicBezTo>
                    <a:cubicBezTo>
                      <a:pt x="63426" y="1644253"/>
                      <a:pt x="0" y="1503969"/>
                      <a:pt x="0" y="1348870"/>
                    </a:cubicBezTo>
                    <a:cubicBezTo>
                      <a:pt x="0" y="1164802"/>
                      <a:pt x="89333" y="1001598"/>
                      <a:pt x="228018" y="901622"/>
                    </a:cubicBezTo>
                    <a:cubicBezTo>
                      <a:pt x="150398" y="808082"/>
                      <a:pt x="105172" y="687676"/>
                      <a:pt x="105172" y="556707"/>
                    </a:cubicBezTo>
                    <a:cubicBezTo>
                      <a:pt x="105172" y="249248"/>
                      <a:pt x="354417" y="3"/>
                      <a:pt x="661876" y="3"/>
                    </a:cubicBezTo>
                    <a:cubicBezTo>
                      <a:pt x="848326" y="3"/>
                      <a:pt x="1013368" y="91662"/>
                      <a:pt x="1113346" y="233137"/>
                    </a:cubicBezTo>
                    <a:cubicBezTo>
                      <a:pt x="1213323" y="91662"/>
                      <a:pt x="1378365" y="2"/>
                      <a:pt x="1564816" y="2"/>
                    </a:cubicBezTo>
                    <a:cubicBezTo>
                      <a:pt x="1740279" y="2"/>
                      <a:pt x="1896783" y="81177"/>
                      <a:pt x="1996864" y="209596"/>
                    </a:cubicBezTo>
                    <a:cubicBezTo>
                      <a:pt x="2096945" y="81176"/>
                      <a:pt x="2253449" y="1"/>
                      <a:pt x="2428912" y="1"/>
                    </a:cubicBezTo>
                    <a:cubicBezTo>
                      <a:pt x="2583990" y="1"/>
                      <a:pt x="2724257" y="63410"/>
                      <a:pt x="2824956" y="165958"/>
                    </a:cubicBezTo>
                    <a:cubicBezTo>
                      <a:pt x="2925654" y="63409"/>
                      <a:pt x="3065922" y="0"/>
                      <a:pt x="32210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grpSp>
            <p:nvGrpSpPr>
              <p:cNvPr id="99" name="Group 98">
                <a:extLst>
                  <a:ext uri="{FF2B5EF4-FFF2-40B4-BE49-F238E27FC236}">
                    <a16:creationId xmlns:a16="http://schemas.microsoft.com/office/drawing/2014/main" id="{95FE7030-8F72-4935-9126-EDB88D74B4F4}"/>
                  </a:ext>
                </a:extLst>
              </p:cNvPr>
              <p:cNvGrpSpPr/>
              <p:nvPr/>
            </p:nvGrpSpPr>
            <p:grpSpPr>
              <a:xfrm>
                <a:off x="3100246" y="76423"/>
                <a:ext cx="323876" cy="330677"/>
                <a:chOff x="2062550" y="1001048"/>
                <a:chExt cx="5068291" cy="5174720"/>
              </a:xfrm>
              <a:grpFill/>
            </p:grpSpPr>
            <p:sp>
              <p:nvSpPr>
                <p:cNvPr id="110" name="Freeform 18">
                  <a:extLst>
                    <a:ext uri="{FF2B5EF4-FFF2-40B4-BE49-F238E27FC236}">
                      <a16:creationId xmlns:a16="http://schemas.microsoft.com/office/drawing/2014/main" id="{BF0130B1-1DB4-4DCE-BA50-A6D983547C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67053" y="1142826"/>
                  <a:ext cx="2363788" cy="985838"/>
                </a:xfrm>
                <a:custGeom>
                  <a:avLst/>
                  <a:gdLst>
                    <a:gd name="T0" fmla="*/ 548 w 1489"/>
                    <a:gd name="T1" fmla="*/ 1 h 621"/>
                    <a:gd name="T2" fmla="*/ 640 w 1489"/>
                    <a:gd name="T3" fmla="*/ 16 h 621"/>
                    <a:gd name="T4" fmla="*/ 722 w 1489"/>
                    <a:gd name="T5" fmla="*/ 51 h 621"/>
                    <a:gd name="T6" fmla="*/ 786 w 1489"/>
                    <a:gd name="T7" fmla="*/ 80 h 621"/>
                    <a:gd name="T8" fmla="*/ 842 w 1489"/>
                    <a:gd name="T9" fmla="*/ 101 h 621"/>
                    <a:gd name="T10" fmla="*/ 900 w 1489"/>
                    <a:gd name="T11" fmla="*/ 123 h 621"/>
                    <a:gd name="T12" fmla="*/ 973 w 1489"/>
                    <a:gd name="T13" fmla="*/ 151 h 621"/>
                    <a:gd name="T14" fmla="*/ 1064 w 1489"/>
                    <a:gd name="T15" fmla="*/ 180 h 621"/>
                    <a:gd name="T16" fmla="*/ 1171 w 1489"/>
                    <a:gd name="T17" fmla="*/ 192 h 621"/>
                    <a:gd name="T18" fmla="*/ 1286 w 1489"/>
                    <a:gd name="T19" fmla="*/ 192 h 621"/>
                    <a:gd name="T20" fmla="*/ 1389 w 1489"/>
                    <a:gd name="T21" fmla="*/ 181 h 621"/>
                    <a:gd name="T22" fmla="*/ 1464 w 1489"/>
                    <a:gd name="T23" fmla="*/ 167 h 621"/>
                    <a:gd name="T24" fmla="*/ 1486 w 1489"/>
                    <a:gd name="T25" fmla="*/ 174 h 621"/>
                    <a:gd name="T26" fmla="*/ 1489 w 1489"/>
                    <a:gd name="T27" fmla="*/ 192 h 621"/>
                    <a:gd name="T28" fmla="*/ 1469 w 1489"/>
                    <a:gd name="T29" fmla="*/ 227 h 621"/>
                    <a:gd name="T30" fmla="*/ 1433 w 1489"/>
                    <a:gd name="T31" fmla="*/ 272 h 621"/>
                    <a:gd name="T32" fmla="*/ 1377 w 1489"/>
                    <a:gd name="T33" fmla="*/ 311 h 621"/>
                    <a:gd name="T34" fmla="*/ 1293 w 1489"/>
                    <a:gd name="T35" fmla="*/ 341 h 621"/>
                    <a:gd name="T36" fmla="*/ 1177 w 1489"/>
                    <a:gd name="T37" fmla="*/ 360 h 621"/>
                    <a:gd name="T38" fmla="*/ 1171 w 1489"/>
                    <a:gd name="T39" fmla="*/ 387 h 621"/>
                    <a:gd name="T40" fmla="*/ 1155 w 1489"/>
                    <a:gd name="T41" fmla="*/ 409 h 621"/>
                    <a:gd name="T42" fmla="*/ 1122 w 1489"/>
                    <a:gd name="T43" fmla="*/ 423 h 621"/>
                    <a:gd name="T44" fmla="*/ 1069 w 1489"/>
                    <a:gd name="T45" fmla="*/ 429 h 621"/>
                    <a:gd name="T46" fmla="*/ 993 w 1489"/>
                    <a:gd name="T47" fmla="*/ 418 h 621"/>
                    <a:gd name="T48" fmla="*/ 944 w 1489"/>
                    <a:gd name="T49" fmla="*/ 414 h 621"/>
                    <a:gd name="T50" fmla="*/ 944 w 1489"/>
                    <a:gd name="T51" fmla="*/ 431 h 621"/>
                    <a:gd name="T52" fmla="*/ 942 w 1489"/>
                    <a:gd name="T53" fmla="*/ 449 h 621"/>
                    <a:gd name="T54" fmla="*/ 933 w 1489"/>
                    <a:gd name="T55" fmla="*/ 465 h 621"/>
                    <a:gd name="T56" fmla="*/ 909 w 1489"/>
                    <a:gd name="T57" fmla="*/ 480 h 621"/>
                    <a:gd name="T58" fmla="*/ 864 w 1489"/>
                    <a:gd name="T59" fmla="*/ 485 h 621"/>
                    <a:gd name="T60" fmla="*/ 795 w 1489"/>
                    <a:gd name="T61" fmla="*/ 480 h 621"/>
                    <a:gd name="T62" fmla="*/ 733 w 1489"/>
                    <a:gd name="T63" fmla="*/ 505 h 621"/>
                    <a:gd name="T64" fmla="*/ 697 w 1489"/>
                    <a:gd name="T65" fmla="*/ 545 h 621"/>
                    <a:gd name="T66" fmla="*/ 655 w 1489"/>
                    <a:gd name="T67" fmla="*/ 560 h 621"/>
                    <a:gd name="T68" fmla="*/ 611 w 1489"/>
                    <a:gd name="T69" fmla="*/ 556 h 621"/>
                    <a:gd name="T70" fmla="*/ 569 w 1489"/>
                    <a:gd name="T71" fmla="*/ 545 h 621"/>
                    <a:gd name="T72" fmla="*/ 533 w 1489"/>
                    <a:gd name="T73" fmla="*/ 536 h 621"/>
                    <a:gd name="T74" fmla="*/ 499 w 1489"/>
                    <a:gd name="T75" fmla="*/ 565 h 621"/>
                    <a:gd name="T76" fmla="*/ 455 w 1489"/>
                    <a:gd name="T77" fmla="*/ 596 h 621"/>
                    <a:gd name="T78" fmla="*/ 402 w 1489"/>
                    <a:gd name="T79" fmla="*/ 603 h 621"/>
                    <a:gd name="T80" fmla="*/ 348 w 1489"/>
                    <a:gd name="T81" fmla="*/ 592 h 621"/>
                    <a:gd name="T82" fmla="*/ 297 w 1489"/>
                    <a:gd name="T83" fmla="*/ 576 h 621"/>
                    <a:gd name="T84" fmla="*/ 257 w 1489"/>
                    <a:gd name="T85" fmla="*/ 563 h 621"/>
                    <a:gd name="T86" fmla="*/ 199 w 1489"/>
                    <a:gd name="T87" fmla="*/ 612 h 621"/>
                    <a:gd name="T88" fmla="*/ 137 w 1489"/>
                    <a:gd name="T89" fmla="*/ 621 h 621"/>
                    <a:gd name="T90" fmla="*/ 71 w 1489"/>
                    <a:gd name="T91" fmla="*/ 605 h 621"/>
                    <a:gd name="T92" fmla="*/ 0 w 1489"/>
                    <a:gd name="T93" fmla="*/ 576 h 621"/>
                    <a:gd name="T94" fmla="*/ 42 w 1489"/>
                    <a:gd name="T95" fmla="*/ 269 h 621"/>
                    <a:gd name="T96" fmla="*/ 106 w 1489"/>
                    <a:gd name="T97" fmla="*/ 238 h 621"/>
                    <a:gd name="T98" fmla="*/ 159 w 1489"/>
                    <a:gd name="T99" fmla="*/ 191 h 621"/>
                    <a:gd name="T100" fmla="*/ 208 w 1489"/>
                    <a:gd name="T101" fmla="*/ 132 h 621"/>
                    <a:gd name="T102" fmla="*/ 262 w 1489"/>
                    <a:gd name="T103" fmla="*/ 76 h 621"/>
                    <a:gd name="T104" fmla="*/ 333 w 1489"/>
                    <a:gd name="T105" fmla="*/ 31 h 621"/>
                    <a:gd name="T106" fmla="*/ 411 w 1489"/>
                    <a:gd name="T107" fmla="*/ 7 h 621"/>
                    <a:gd name="T108" fmla="*/ 499 w 1489"/>
                    <a:gd name="T10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89" h="621">
                      <a:moveTo>
                        <a:pt x="499" y="0"/>
                      </a:moveTo>
                      <a:lnTo>
                        <a:pt x="548" y="1"/>
                      </a:lnTo>
                      <a:lnTo>
                        <a:pt x="595" y="7"/>
                      </a:lnTo>
                      <a:lnTo>
                        <a:pt x="640" y="16"/>
                      </a:lnTo>
                      <a:lnTo>
                        <a:pt x="682" y="32"/>
                      </a:lnTo>
                      <a:lnTo>
                        <a:pt x="722" y="51"/>
                      </a:lnTo>
                      <a:lnTo>
                        <a:pt x="757" y="67"/>
                      </a:lnTo>
                      <a:lnTo>
                        <a:pt x="786" y="80"/>
                      </a:lnTo>
                      <a:lnTo>
                        <a:pt x="815" y="91"/>
                      </a:lnTo>
                      <a:lnTo>
                        <a:pt x="842" y="101"/>
                      </a:lnTo>
                      <a:lnTo>
                        <a:pt x="869" y="112"/>
                      </a:lnTo>
                      <a:lnTo>
                        <a:pt x="900" y="123"/>
                      </a:lnTo>
                      <a:lnTo>
                        <a:pt x="933" y="136"/>
                      </a:lnTo>
                      <a:lnTo>
                        <a:pt x="973" y="151"/>
                      </a:lnTo>
                      <a:lnTo>
                        <a:pt x="1020" y="167"/>
                      </a:lnTo>
                      <a:lnTo>
                        <a:pt x="1064" y="180"/>
                      </a:lnTo>
                      <a:lnTo>
                        <a:pt x="1115" y="189"/>
                      </a:lnTo>
                      <a:lnTo>
                        <a:pt x="1171" y="192"/>
                      </a:lnTo>
                      <a:lnTo>
                        <a:pt x="1228" y="194"/>
                      </a:lnTo>
                      <a:lnTo>
                        <a:pt x="1286" y="192"/>
                      </a:lnTo>
                      <a:lnTo>
                        <a:pt x="1340" y="189"/>
                      </a:lnTo>
                      <a:lnTo>
                        <a:pt x="1389" y="181"/>
                      </a:lnTo>
                      <a:lnTo>
                        <a:pt x="1431" y="174"/>
                      </a:lnTo>
                      <a:lnTo>
                        <a:pt x="1464" y="167"/>
                      </a:lnTo>
                      <a:lnTo>
                        <a:pt x="1479" y="169"/>
                      </a:lnTo>
                      <a:lnTo>
                        <a:pt x="1486" y="174"/>
                      </a:lnTo>
                      <a:lnTo>
                        <a:pt x="1489" y="181"/>
                      </a:lnTo>
                      <a:lnTo>
                        <a:pt x="1489" y="192"/>
                      </a:lnTo>
                      <a:lnTo>
                        <a:pt x="1484" y="203"/>
                      </a:lnTo>
                      <a:lnTo>
                        <a:pt x="1469" y="227"/>
                      </a:lnTo>
                      <a:lnTo>
                        <a:pt x="1453" y="251"/>
                      </a:lnTo>
                      <a:lnTo>
                        <a:pt x="1433" y="272"/>
                      </a:lnTo>
                      <a:lnTo>
                        <a:pt x="1408" y="292"/>
                      </a:lnTo>
                      <a:lnTo>
                        <a:pt x="1377" y="311"/>
                      </a:lnTo>
                      <a:lnTo>
                        <a:pt x="1339" y="327"/>
                      </a:lnTo>
                      <a:lnTo>
                        <a:pt x="1293" y="341"/>
                      </a:lnTo>
                      <a:lnTo>
                        <a:pt x="1239" y="352"/>
                      </a:lnTo>
                      <a:lnTo>
                        <a:pt x="1177" y="360"/>
                      </a:lnTo>
                      <a:lnTo>
                        <a:pt x="1175" y="372"/>
                      </a:lnTo>
                      <a:lnTo>
                        <a:pt x="1171" y="387"/>
                      </a:lnTo>
                      <a:lnTo>
                        <a:pt x="1166" y="398"/>
                      </a:lnTo>
                      <a:lnTo>
                        <a:pt x="1155" y="409"/>
                      </a:lnTo>
                      <a:lnTo>
                        <a:pt x="1140" y="418"/>
                      </a:lnTo>
                      <a:lnTo>
                        <a:pt x="1122" y="423"/>
                      </a:lnTo>
                      <a:lnTo>
                        <a:pt x="1099" y="429"/>
                      </a:lnTo>
                      <a:lnTo>
                        <a:pt x="1069" y="429"/>
                      </a:lnTo>
                      <a:lnTo>
                        <a:pt x="1035" y="425"/>
                      </a:lnTo>
                      <a:lnTo>
                        <a:pt x="993" y="418"/>
                      </a:lnTo>
                      <a:lnTo>
                        <a:pt x="944" y="407"/>
                      </a:lnTo>
                      <a:lnTo>
                        <a:pt x="944" y="414"/>
                      </a:lnTo>
                      <a:lnTo>
                        <a:pt x="944" y="421"/>
                      </a:lnTo>
                      <a:lnTo>
                        <a:pt x="944" y="431"/>
                      </a:lnTo>
                      <a:lnTo>
                        <a:pt x="944" y="440"/>
                      </a:lnTo>
                      <a:lnTo>
                        <a:pt x="942" y="449"/>
                      </a:lnTo>
                      <a:lnTo>
                        <a:pt x="939" y="458"/>
                      </a:lnTo>
                      <a:lnTo>
                        <a:pt x="933" y="465"/>
                      </a:lnTo>
                      <a:lnTo>
                        <a:pt x="922" y="474"/>
                      </a:lnTo>
                      <a:lnTo>
                        <a:pt x="909" y="480"/>
                      </a:lnTo>
                      <a:lnTo>
                        <a:pt x="889" y="483"/>
                      </a:lnTo>
                      <a:lnTo>
                        <a:pt x="864" y="485"/>
                      </a:lnTo>
                      <a:lnTo>
                        <a:pt x="833" y="483"/>
                      </a:lnTo>
                      <a:lnTo>
                        <a:pt x="795" y="480"/>
                      </a:lnTo>
                      <a:lnTo>
                        <a:pt x="748" y="471"/>
                      </a:lnTo>
                      <a:lnTo>
                        <a:pt x="733" y="505"/>
                      </a:lnTo>
                      <a:lnTo>
                        <a:pt x="715" y="529"/>
                      </a:lnTo>
                      <a:lnTo>
                        <a:pt x="697" y="545"/>
                      </a:lnTo>
                      <a:lnTo>
                        <a:pt x="677" y="554"/>
                      </a:lnTo>
                      <a:lnTo>
                        <a:pt x="655" y="560"/>
                      </a:lnTo>
                      <a:lnTo>
                        <a:pt x="633" y="560"/>
                      </a:lnTo>
                      <a:lnTo>
                        <a:pt x="611" y="556"/>
                      </a:lnTo>
                      <a:lnTo>
                        <a:pt x="591" y="551"/>
                      </a:lnTo>
                      <a:lnTo>
                        <a:pt x="569" y="545"/>
                      </a:lnTo>
                      <a:lnTo>
                        <a:pt x="549" y="540"/>
                      </a:lnTo>
                      <a:lnTo>
                        <a:pt x="533" y="536"/>
                      </a:lnTo>
                      <a:lnTo>
                        <a:pt x="517" y="534"/>
                      </a:lnTo>
                      <a:lnTo>
                        <a:pt x="499" y="565"/>
                      </a:lnTo>
                      <a:lnTo>
                        <a:pt x="479" y="585"/>
                      </a:lnTo>
                      <a:lnTo>
                        <a:pt x="455" y="596"/>
                      </a:lnTo>
                      <a:lnTo>
                        <a:pt x="429" y="601"/>
                      </a:lnTo>
                      <a:lnTo>
                        <a:pt x="402" y="603"/>
                      </a:lnTo>
                      <a:lnTo>
                        <a:pt x="375" y="600"/>
                      </a:lnTo>
                      <a:lnTo>
                        <a:pt x="348" y="592"/>
                      </a:lnTo>
                      <a:lnTo>
                        <a:pt x="322" y="585"/>
                      </a:lnTo>
                      <a:lnTo>
                        <a:pt x="297" y="576"/>
                      </a:lnTo>
                      <a:lnTo>
                        <a:pt x="275" y="569"/>
                      </a:lnTo>
                      <a:lnTo>
                        <a:pt x="257" y="563"/>
                      </a:lnTo>
                      <a:lnTo>
                        <a:pt x="228" y="592"/>
                      </a:lnTo>
                      <a:lnTo>
                        <a:pt x="199" y="612"/>
                      </a:lnTo>
                      <a:lnTo>
                        <a:pt x="168" y="620"/>
                      </a:lnTo>
                      <a:lnTo>
                        <a:pt x="137" y="621"/>
                      </a:lnTo>
                      <a:lnTo>
                        <a:pt x="104" y="614"/>
                      </a:lnTo>
                      <a:lnTo>
                        <a:pt x="71" y="605"/>
                      </a:lnTo>
                      <a:lnTo>
                        <a:pt x="37" y="591"/>
                      </a:lnTo>
                      <a:lnTo>
                        <a:pt x="0" y="576"/>
                      </a:lnTo>
                      <a:lnTo>
                        <a:pt x="4" y="274"/>
                      </a:lnTo>
                      <a:lnTo>
                        <a:pt x="42" y="269"/>
                      </a:lnTo>
                      <a:lnTo>
                        <a:pt x="77" y="256"/>
                      </a:lnTo>
                      <a:lnTo>
                        <a:pt x="106" y="238"/>
                      </a:lnTo>
                      <a:lnTo>
                        <a:pt x="133" y="216"/>
                      </a:lnTo>
                      <a:lnTo>
                        <a:pt x="159" y="191"/>
                      </a:lnTo>
                      <a:lnTo>
                        <a:pt x="182" y="161"/>
                      </a:lnTo>
                      <a:lnTo>
                        <a:pt x="208" y="132"/>
                      </a:lnTo>
                      <a:lnTo>
                        <a:pt x="233" y="103"/>
                      </a:lnTo>
                      <a:lnTo>
                        <a:pt x="262" y="76"/>
                      </a:lnTo>
                      <a:lnTo>
                        <a:pt x="295" y="52"/>
                      </a:lnTo>
                      <a:lnTo>
                        <a:pt x="333" y="31"/>
                      </a:lnTo>
                      <a:lnTo>
                        <a:pt x="377" y="16"/>
                      </a:lnTo>
                      <a:lnTo>
                        <a:pt x="411" y="7"/>
                      </a:lnTo>
                      <a:lnTo>
                        <a:pt x="453" y="1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1" name="Freeform 27">
                  <a:extLst>
                    <a:ext uri="{FF2B5EF4-FFF2-40B4-BE49-F238E27FC236}">
                      <a16:creationId xmlns:a16="http://schemas.microsoft.com/office/drawing/2014/main" id="{128C298D-42DD-454C-9129-1F0DE52DAFB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419872" y="2274221"/>
                  <a:ext cx="1925638" cy="3692538"/>
                </a:xfrm>
                <a:custGeom>
                  <a:avLst/>
                  <a:gdLst>
                    <a:gd name="T0" fmla="*/ 673 w 1213"/>
                    <a:gd name="T1" fmla="*/ 1963 h 2416"/>
                    <a:gd name="T2" fmla="*/ 674 w 1213"/>
                    <a:gd name="T3" fmla="*/ 2032 h 2416"/>
                    <a:gd name="T4" fmla="*/ 682 w 1213"/>
                    <a:gd name="T5" fmla="*/ 2170 h 2416"/>
                    <a:gd name="T6" fmla="*/ 753 w 1213"/>
                    <a:gd name="T7" fmla="*/ 2340 h 2416"/>
                    <a:gd name="T8" fmla="*/ 724 w 1213"/>
                    <a:gd name="T9" fmla="*/ 2341 h 2416"/>
                    <a:gd name="T10" fmla="*/ 624 w 1213"/>
                    <a:gd name="T11" fmla="*/ 2161 h 2416"/>
                    <a:gd name="T12" fmla="*/ 622 w 1213"/>
                    <a:gd name="T13" fmla="*/ 2007 h 2416"/>
                    <a:gd name="T14" fmla="*/ 573 w 1213"/>
                    <a:gd name="T15" fmla="*/ 980 h 2416"/>
                    <a:gd name="T16" fmla="*/ 662 w 1213"/>
                    <a:gd name="T17" fmla="*/ 1029 h 2416"/>
                    <a:gd name="T18" fmla="*/ 604 w 1213"/>
                    <a:gd name="T19" fmla="*/ 1089 h 2416"/>
                    <a:gd name="T20" fmla="*/ 558 w 1213"/>
                    <a:gd name="T21" fmla="*/ 1212 h 2416"/>
                    <a:gd name="T22" fmla="*/ 640 w 1213"/>
                    <a:gd name="T23" fmla="*/ 1354 h 2416"/>
                    <a:gd name="T24" fmla="*/ 796 w 1213"/>
                    <a:gd name="T25" fmla="*/ 1463 h 2416"/>
                    <a:gd name="T26" fmla="*/ 936 w 1213"/>
                    <a:gd name="T27" fmla="*/ 1585 h 2416"/>
                    <a:gd name="T28" fmla="*/ 956 w 1213"/>
                    <a:gd name="T29" fmla="*/ 1714 h 2416"/>
                    <a:gd name="T30" fmla="*/ 887 w 1213"/>
                    <a:gd name="T31" fmla="*/ 1836 h 2416"/>
                    <a:gd name="T32" fmla="*/ 829 w 1213"/>
                    <a:gd name="T33" fmla="*/ 1869 h 2416"/>
                    <a:gd name="T34" fmla="*/ 816 w 1213"/>
                    <a:gd name="T35" fmla="*/ 1860 h 2416"/>
                    <a:gd name="T36" fmla="*/ 864 w 1213"/>
                    <a:gd name="T37" fmla="*/ 1736 h 2416"/>
                    <a:gd name="T38" fmla="*/ 831 w 1213"/>
                    <a:gd name="T39" fmla="*/ 1596 h 2416"/>
                    <a:gd name="T40" fmla="*/ 711 w 1213"/>
                    <a:gd name="T41" fmla="*/ 1509 h 2416"/>
                    <a:gd name="T42" fmla="*/ 589 w 1213"/>
                    <a:gd name="T43" fmla="*/ 1429 h 2416"/>
                    <a:gd name="T44" fmla="*/ 494 w 1213"/>
                    <a:gd name="T45" fmla="*/ 1314 h 2416"/>
                    <a:gd name="T46" fmla="*/ 449 w 1213"/>
                    <a:gd name="T47" fmla="*/ 1185 h 2416"/>
                    <a:gd name="T48" fmla="*/ 511 w 1213"/>
                    <a:gd name="T49" fmla="*/ 1043 h 2416"/>
                    <a:gd name="T50" fmla="*/ 418 w 1213"/>
                    <a:gd name="T51" fmla="*/ 1 h 2416"/>
                    <a:gd name="T52" fmla="*/ 544 w 1213"/>
                    <a:gd name="T53" fmla="*/ 38 h 2416"/>
                    <a:gd name="T54" fmla="*/ 585 w 1213"/>
                    <a:gd name="T55" fmla="*/ 129 h 2416"/>
                    <a:gd name="T56" fmla="*/ 524 w 1213"/>
                    <a:gd name="T57" fmla="*/ 170 h 2416"/>
                    <a:gd name="T58" fmla="*/ 407 w 1213"/>
                    <a:gd name="T59" fmla="*/ 160 h 2416"/>
                    <a:gd name="T60" fmla="*/ 278 w 1213"/>
                    <a:gd name="T61" fmla="*/ 116 h 2416"/>
                    <a:gd name="T62" fmla="*/ 154 w 1213"/>
                    <a:gd name="T63" fmla="*/ 101 h 2416"/>
                    <a:gd name="T64" fmla="*/ 105 w 1213"/>
                    <a:gd name="T65" fmla="*/ 174 h 2416"/>
                    <a:gd name="T66" fmla="*/ 205 w 1213"/>
                    <a:gd name="T67" fmla="*/ 270 h 2416"/>
                    <a:gd name="T68" fmla="*/ 398 w 1213"/>
                    <a:gd name="T69" fmla="*/ 327 h 2416"/>
                    <a:gd name="T70" fmla="*/ 631 w 1213"/>
                    <a:gd name="T71" fmla="*/ 360 h 2416"/>
                    <a:gd name="T72" fmla="*/ 858 w 1213"/>
                    <a:gd name="T73" fmla="*/ 387 h 2416"/>
                    <a:gd name="T74" fmla="*/ 1029 w 1213"/>
                    <a:gd name="T75" fmla="*/ 429 h 2416"/>
                    <a:gd name="T76" fmla="*/ 1133 w 1213"/>
                    <a:gd name="T77" fmla="*/ 494 h 2416"/>
                    <a:gd name="T78" fmla="*/ 1207 w 1213"/>
                    <a:gd name="T79" fmla="*/ 605 h 2416"/>
                    <a:gd name="T80" fmla="*/ 1180 w 1213"/>
                    <a:gd name="T81" fmla="*/ 743 h 2416"/>
                    <a:gd name="T82" fmla="*/ 1071 w 1213"/>
                    <a:gd name="T83" fmla="*/ 854 h 2416"/>
                    <a:gd name="T84" fmla="*/ 829 w 1213"/>
                    <a:gd name="T85" fmla="*/ 892 h 2416"/>
                    <a:gd name="T86" fmla="*/ 934 w 1213"/>
                    <a:gd name="T87" fmla="*/ 818 h 2416"/>
                    <a:gd name="T88" fmla="*/ 1009 w 1213"/>
                    <a:gd name="T89" fmla="*/ 772 h 2416"/>
                    <a:gd name="T90" fmla="*/ 1018 w 1213"/>
                    <a:gd name="T91" fmla="*/ 758 h 2416"/>
                    <a:gd name="T92" fmla="*/ 1044 w 1213"/>
                    <a:gd name="T93" fmla="*/ 723 h 2416"/>
                    <a:gd name="T94" fmla="*/ 1027 w 1213"/>
                    <a:gd name="T95" fmla="*/ 600 h 2416"/>
                    <a:gd name="T96" fmla="*/ 898 w 1213"/>
                    <a:gd name="T97" fmla="*/ 512 h 2416"/>
                    <a:gd name="T98" fmla="*/ 665 w 1213"/>
                    <a:gd name="T99" fmla="*/ 480 h 2416"/>
                    <a:gd name="T100" fmla="*/ 396 w 1213"/>
                    <a:gd name="T101" fmla="*/ 441 h 2416"/>
                    <a:gd name="T102" fmla="*/ 113 w 1213"/>
                    <a:gd name="T103" fmla="*/ 316 h 2416"/>
                    <a:gd name="T104" fmla="*/ 33 w 1213"/>
                    <a:gd name="T105" fmla="*/ 245 h 2416"/>
                    <a:gd name="T106" fmla="*/ 5 w 1213"/>
                    <a:gd name="T107" fmla="*/ 129 h 2416"/>
                    <a:gd name="T108" fmla="*/ 85 w 1213"/>
                    <a:gd name="T109" fmla="*/ 41 h 2416"/>
                    <a:gd name="T110" fmla="*/ 213 w 1213"/>
                    <a:gd name="T111" fmla="*/ 12 h 2416"/>
                    <a:gd name="T112" fmla="*/ 324 w 1213"/>
                    <a:gd name="T113" fmla="*/ 3 h 24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213" h="2416">
                      <a:moveTo>
                        <a:pt x="656" y="1932"/>
                      </a:moveTo>
                      <a:lnTo>
                        <a:pt x="673" y="1932"/>
                      </a:lnTo>
                      <a:lnTo>
                        <a:pt x="673" y="1940"/>
                      </a:lnTo>
                      <a:lnTo>
                        <a:pt x="673" y="1963"/>
                      </a:lnTo>
                      <a:lnTo>
                        <a:pt x="674" y="1981"/>
                      </a:lnTo>
                      <a:lnTo>
                        <a:pt x="674" y="1998"/>
                      </a:lnTo>
                      <a:lnTo>
                        <a:pt x="674" y="2014"/>
                      </a:lnTo>
                      <a:lnTo>
                        <a:pt x="674" y="2032"/>
                      </a:lnTo>
                      <a:lnTo>
                        <a:pt x="676" y="2054"/>
                      </a:lnTo>
                      <a:lnTo>
                        <a:pt x="676" y="2083"/>
                      </a:lnTo>
                      <a:lnTo>
                        <a:pt x="676" y="2120"/>
                      </a:lnTo>
                      <a:lnTo>
                        <a:pt x="682" y="2170"/>
                      </a:lnTo>
                      <a:lnTo>
                        <a:pt x="693" y="2216"/>
                      </a:lnTo>
                      <a:lnTo>
                        <a:pt x="709" y="2260"/>
                      </a:lnTo>
                      <a:lnTo>
                        <a:pt x="727" y="2300"/>
                      </a:lnTo>
                      <a:lnTo>
                        <a:pt x="753" y="2340"/>
                      </a:lnTo>
                      <a:lnTo>
                        <a:pt x="778" y="2378"/>
                      </a:lnTo>
                      <a:lnTo>
                        <a:pt x="805" y="2416"/>
                      </a:lnTo>
                      <a:lnTo>
                        <a:pt x="762" y="2381"/>
                      </a:lnTo>
                      <a:lnTo>
                        <a:pt x="724" y="2341"/>
                      </a:lnTo>
                      <a:lnTo>
                        <a:pt x="691" y="2298"/>
                      </a:lnTo>
                      <a:lnTo>
                        <a:pt x="664" y="2254"/>
                      </a:lnTo>
                      <a:lnTo>
                        <a:pt x="640" y="2207"/>
                      </a:lnTo>
                      <a:lnTo>
                        <a:pt x="624" y="2161"/>
                      </a:lnTo>
                      <a:lnTo>
                        <a:pt x="614" y="2116"/>
                      </a:lnTo>
                      <a:lnTo>
                        <a:pt x="609" y="2074"/>
                      </a:lnTo>
                      <a:lnTo>
                        <a:pt x="613" y="2036"/>
                      </a:lnTo>
                      <a:lnTo>
                        <a:pt x="622" y="2007"/>
                      </a:lnTo>
                      <a:lnTo>
                        <a:pt x="631" y="1980"/>
                      </a:lnTo>
                      <a:lnTo>
                        <a:pt x="644" y="1956"/>
                      </a:lnTo>
                      <a:lnTo>
                        <a:pt x="656" y="1932"/>
                      </a:lnTo>
                      <a:close/>
                      <a:moveTo>
                        <a:pt x="573" y="980"/>
                      </a:moveTo>
                      <a:lnTo>
                        <a:pt x="604" y="992"/>
                      </a:lnTo>
                      <a:lnTo>
                        <a:pt x="636" y="1007"/>
                      </a:lnTo>
                      <a:lnTo>
                        <a:pt x="665" y="1020"/>
                      </a:lnTo>
                      <a:lnTo>
                        <a:pt x="662" y="1029"/>
                      </a:lnTo>
                      <a:lnTo>
                        <a:pt x="660" y="1043"/>
                      </a:lnTo>
                      <a:lnTo>
                        <a:pt x="656" y="1052"/>
                      </a:lnTo>
                      <a:lnTo>
                        <a:pt x="629" y="1067"/>
                      </a:lnTo>
                      <a:lnTo>
                        <a:pt x="604" y="1089"/>
                      </a:lnTo>
                      <a:lnTo>
                        <a:pt x="584" y="1114"/>
                      </a:lnTo>
                      <a:lnTo>
                        <a:pt x="567" y="1145"/>
                      </a:lnTo>
                      <a:lnTo>
                        <a:pt x="560" y="1178"/>
                      </a:lnTo>
                      <a:lnTo>
                        <a:pt x="558" y="1212"/>
                      </a:lnTo>
                      <a:lnTo>
                        <a:pt x="565" y="1249"/>
                      </a:lnTo>
                      <a:lnTo>
                        <a:pt x="582" y="1285"/>
                      </a:lnTo>
                      <a:lnTo>
                        <a:pt x="609" y="1321"/>
                      </a:lnTo>
                      <a:lnTo>
                        <a:pt x="640" y="1354"/>
                      </a:lnTo>
                      <a:lnTo>
                        <a:pt x="676" y="1385"/>
                      </a:lnTo>
                      <a:lnTo>
                        <a:pt x="714" y="1410"/>
                      </a:lnTo>
                      <a:lnTo>
                        <a:pt x="754" y="1438"/>
                      </a:lnTo>
                      <a:lnTo>
                        <a:pt x="796" y="1463"/>
                      </a:lnTo>
                      <a:lnTo>
                        <a:pt x="834" y="1489"/>
                      </a:lnTo>
                      <a:lnTo>
                        <a:pt x="873" y="1518"/>
                      </a:lnTo>
                      <a:lnTo>
                        <a:pt x="907" y="1549"/>
                      </a:lnTo>
                      <a:lnTo>
                        <a:pt x="936" y="1585"/>
                      </a:lnTo>
                      <a:lnTo>
                        <a:pt x="953" y="1614"/>
                      </a:lnTo>
                      <a:lnTo>
                        <a:pt x="962" y="1647"/>
                      </a:lnTo>
                      <a:lnTo>
                        <a:pt x="962" y="1680"/>
                      </a:lnTo>
                      <a:lnTo>
                        <a:pt x="956" y="1714"/>
                      </a:lnTo>
                      <a:lnTo>
                        <a:pt x="945" y="1749"/>
                      </a:lnTo>
                      <a:lnTo>
                        <a:pt x="931" y="1781"/>
                      </a:lnTo>
                      <a:lnTo>
                        <a:pt x="911" y="1810"/>
                      </a:lnTo>
                      <a:lnTo>
                        <a:pt x="887" y="1836"/>
                      </a:lnTo>
                      <a:lnTo>
                        <a:pt x="862" y="1856"/>
                      </a:lnTo>
                      <a:lnTo>
                        <a:pt x="833" y="1872"/>
                      </a:lnTo>
                      <a:lnTo>
                        <a:pt x="833" y="1870"/>
                      </a:lnTo>
                      <a:lnTo>
                        <a:pt x="829" y="1869"/>
                      </a:lnTo>
                      <a:lnTo>
                        <a:pt x="825" y="1867"/>
                      </a:lnTo>
                      <a:lnTo>
                        <a:pt x="822" y="1863"/>
                      </a:lnTo>
                      <a:lnTo>
                        <a:pt x="818" y="1861"/>
                      </a:lnTo>
                      <a:lnTo>
                        <a:pt x="816" y="1860"/>
                      </a:lnTo>
                      <a:lnTo>
                        <a:pt x="816" y="1827"/>
                      </a:lnTo>
                      <a:lnTo>
                        <a:pt x="816" y="1792"/>
                      </a:lnTo>
                      <a:lnTo>
                        <a:pt x="844" y="1767"/>
                      </a:lnTo>
                      <a:lnTo>
                        <a:pt x="864" y="1736"/>
                      </a:lnTo>
                      <a:lnTo>
                        <a:pt x="882" y="1700"/>
                      </a:lnTo>
                      <a:lnTo>
                        <a:pt x="869" y="1660"/>
                      </a:lnTo>
                      <a:lnTo>
                        <a:pt x="853" y="1625"/>
                      </a:lnTo>
                      <a:lnTo>
                        <a:pt x="831" y="1596"/>
                      </a:lnTo>
                      <a:lnTo>
                        <a:pt x="804" y="1570"/>
                      </a:lnTo>
                      <a:lnTo>
                        <a:pt x="774" y="1547"/>
                      </a:lnTo>
                      <a:lnTo>
                        <a:pt x="744" y="1527"/>
                      </a:lnTo>
                      <a:lnTo>
                        <a:pt x="711" y="1509"/>
                      </a:lnTo>
                      <a:lnTo>
                        <a:pt x="678" y="1490"/>
                      </a:lnTo>
                      <a:lnTo>
                        <a:pt x="647" y="1470"/>
                      </a:lnTo>
                      <a:lnTo>
                        <a:pt x="616" y="1450"/>
                      </a:lnTo>
                      <a:lnTo>
                        <a:pt x="589" y="1429"/>
                      </a:lnTo>
                      <a:lnTo>
                        <a:pt x="560" y="1400"/>
                      </a:lnTo>
                      <a:lnTo>
                        <a:pt x="534" y="1369"/>
                      </a:lnTo>
                      <a:lnTo>
                        <a:pt x="509" y="1336"/>
                      </a:lnTo>
                      <a:lnTo>
                        <a:pt x="494" y="1314"/>
                      </a:lnTo>
                      <a:lnTo>
                        <a:pt x="478" y="1287"/>
                      </a:lnTo>
                      <a:lnTo>
                        <a:pt x="465" y="1254"/>
                      </a:lnTo>
                      <a:lnTo>
                        <a:pt x="454" y="1220"/>
                      </a:lnTo>
                      <a:lnTo>
                        <a:pt x="449" y="1185"/>
                      </a:lnTo>
                      <a:lnTo>
                        <a:pt x="453" y="1149"/>
                      </a:lnTo>
                      <a:lnTo>
                        <a:pt x="465" y="1112"/>
                      </a:lnTo>
                      <a:lnTo>
                        <a:pt x="485" y="1076"/>
                      </a:lnTo>
                      <a:lnTo>
                        <a:pt x="511" y="1043"/>
                      </a:lnTo>
                      <a:lnTo>
                        <a:pt x="538" y="1012"/>
                      </a:lnTo>
                      <a:lnTo>
                        <a:pt x="573" y="980"/>
                      </a:lnTo>
                      <a:close/>
                      <a:moveTo>
                        <a:pt x="380" y="0"/>
                      </a:moveTo>
                      <a:lnTo>
                        <a:pt x="418" y="1"/>
                      </a:lnTo>
                      <a:lnTo>
                        <a:pt x="454" y="7"/>
                      </a:lnTo>
                      <a:lnTo>
                        <a:pt x="487" y="14"/>
                      </a:lnTo>
                      <a:lnTo>
                        <a:pt x="518" y="23"/>
                      </a:lnTo>
                      <a:lnTo>
                        <a:pt x="544" y="38"/>
                      </a:lnTo>
                      <a:lnTo>
                        <a:pt x="564" y="54"/>
                      </a:lnTo>
                      <a:lnTo>
                        <a:pt x="578" y="74"/>
                      </a:lnTo>
                      <a:lnTo>
                        <a:pt x="585" y="100"/>
                      </a:lnTo>
                      <a:lnTo>
                        <a:pt x="585" y="129"/>
                      </a:lnTo>
                      <a:lnTo>
                        <a:pt x="576" y="138"/>
                      </a:lnTo>
                      <a:lnTo>
                        <a:pt x="562" y="150"/>
                      </a:lnTo>
                      <a:lnTo>
                        <a:pt x="545" y="161"/>
                      </a:lnTo>
                      <a:lnTo>
                        <a:pt x="524" y="170"/>
                      </a:lnTo>
                      <a:lnTo>
                        <a:pt x="496" y="176"/>
                      </a:lnTo>
                      <a:lnTo>
                        <a:pt x="467" y="176"/>
                      </a:lnTo>
                      <a:lnTo>
                        <a:pt x="433" y="169"/>
                      </a:lnTo>
                      <a:lnTo>
                        <a:pt x="407" y="160"/>
                      </a:lnTo>
                      <a:lnTo>
                        <a:pt x="378" y="149"/>
                      </a:lnTo>
                      <a:lnTo>
                        <a:pt x="345" y="138"/>
                      </a:lnTo>
                      <a:lnTo>
                        <a:pt x="313" y="127"/>
                      </a:lnTo>
                      <a:lnTo>
                        <a:pt x="278" y="116"/>
                      </a:lnTo>
                      <a:lnTo>
                        <a:pt x="245" y="109"/>
                      </a:lnTo>
                      <a:lnTo>
                        <a:pt x="213" y="103"/>
                      </a:lnTo>
                      <a:lnTo>
                        <a:pt x="182" y="100"/>
                      </a:lnTo>
                      <a:lnTo>
                        <a:pt x="154" y="101"/>
                      </a:lnTo>
                      <a:lnTo>
                        <a:pt x="133" y="109"/>
                      </a:lnTo>
                      <a:lnTo>
                        <a:pt x="114" y="121"/>
                      </a:lnTo>
                      <a:lnTo>
                        <a:pt x="102" y="140"/>
                      </a:lnTo>
                      <a:lnTo>
                        <a:pt x="105" y="174"/>
                      </a:lnTo>
                      <a:lnTo>
                        <a:pt x="120" y="203"/>
                      </a:lnTo>
                      <a:lnTo>
                        <a:pt x="142" y="229"/>
                      </a:lnTo>
                      <a:lnTo>
                        <a:pt x="171" y="250"/>
                      </a:lnTo>
                      <a:lnTo>
                        <a:pt x="205" y="270"/>
                      </a:lnTo>
                      <a:lnTo>
                        <a:pt x="247" y="289"/>
                      </a:lnTo>
                      <a:lnTo>
                        <a:pt x="293" y="303"/>
                      </a:lnTo>
                      <a:lnTo>
                        <a:pt x="344" y="316"/>
                      </a:lnTo>
                      <a:lnTo>
                        <a:pt x="398" y="327"/>
                      </a:lnTo>
                      <a:lnTo>
                        <a:pt x="454" y="336"/>
                      </a:lnTo>
                      <a:lnTo>
                        <a:pt x="513" y="345"/>
                      </a:lnTo>
                      <a:lnTo>
                        <a:pt x="571" y="352"/>
                      </a:lnTo>
                      <a:lnTo>
                        <a:pt x="631" y="360"/>
                      </a:lnTo>
                      <a:lnTo>
                        <a:pt x="691" y="365"/>
                      </a:lnTo>
                      <a:lnTo>
                        <a:pt x="749" y="372"/>
                      </a:lnTo>
                      <a:lnTo>
                        <a:pt x="805" y="380"/>
                      </a:lnTo>
                      <a:lnTo>
                        <a:pt x="858" y="387"/>
                      </a:lnTo>
                      <a:lnTo>
                        <a:pt x="907" y="394"/>
                      </a:lnTo>
                      <a:lnTo>
                        <a:pt x="954" y="405"/>
                      </a:lnTo>
                      <a:lnTo>
                        <a:pt x="994" y="416"/>
                      </a:lnTo>
                      <a:lnTo>
                        <a:pt x="1029" y="429"/>
                      </a:lnTo>
                      <a:lnTo>
                        <a:pt x="1053" y="440"/>
                      </a:lnTo>
                      <a:lnTo>
                        <a:pt x="1080" y="454"/>
                      </a:lnTo>
                      <a:lnTo>
                        <a:pt x="1105" y="472"/>
                      </a:lnTo>
                      <a:lnTo>
                        <a:pt x="1133" y="494"/>
                      </a:lnTo>
                      <a:lnTo>
                        <a:pt x="1156" y="518"/>
                      </a:lnTo>
                      <a:lnTo>
                        <a:pt x="1178" y="543"/>
                      </a:lnTo>
                      <a:lnTo>
                        <a:pt x="1196" y="572"/>
                      </a:lnTo>
                      <a:lnTo>
                        <a:pt x="1207" y="605"/>
                      </a:lnTo>
                      <a:lnTo>
                        <a:pt x="1213" y="638"/>
                      </a:lnTo>
                      <a:lnTo>
                        <a:pt x="1209" y="674"/>
                      </a:lnTo>
                      <a:lnTo>
                        <a:pt x="1196" y="712"/>
                      </a:lnTo>
                      <a:lnTo>
                        <a:pt x="1180" y="743"/>
                      </a:lnTo>
                      <a:lnTo>
                        <a:pt x="1162" y="770"/>
                      </a:lnTo>
                      <a:lnTo>
                        <a:pt x="1142" y="794"/>
                      </a:lnTo>
                      <a:lnTo>
                        <a:pt x="1116" y="816"/>
                      </a:lnTo>
                      <a:lnTo>
                        <a:pt x="1071" y="854"/>
                      </a:lnTo>
                      <a:lnTo>
                        <a:pt x="1024" y="887"/>
                      </a:lnTo>
                      <a:lnTo>
                        <a:pt x="976" y="914"/>
                      </a:lnTo>
                      <a:lnTo>
                        <a:pt x="925" y="940"/>
                      </a:lnTo>
                      <a:lnTo>
                        <a:pt x="829" y="892"/>
                      </a:lnTo>
                      <a:lnTo>
                        <a:pt x="829" y="872"/>
                      </a:lnTo>
                      <a:lnTo>
                        <a:pt x="862" y="852"/>
                      </a:lnTo>
                      <a:lnTo>
                        <a:pt x="896" y="836"/>
                      </a:lnTo>
                      <a:lnTo>
                        <a:pt x="934" y="818"/>
                      </a:lnTo>
                      <a:lnTo>
                        <a:pt x="973" y="800"/>
                      </a:lnTo>
                      <a:lnTo>
                        <a:pt x="1005" y="776"/>
                      </a:lnTo>
                      <a:lnTo>
                        <a:pt x="1007" y="774"/>
                      </a:lnTo>
                      <a:lnTo>
                        <a:pt x="1009" y="772"/>
                      </a:lnTo>
                      <a:lnTo>
                        <a:pt x="1011" y="769"/>
                      </a:lnTo>
                      <a:lnTo>
                        <a:pt x="1013" y="765"/>
                      </a:lnTo>
                      <a:lnTo>
                        <a:pt x="1016" y="761"/>
                      </a:lnTo>
                      <a:lnTo>
                        <a:pt x="1018" y="758"/>
                      </a:lnTo>
                      <a:lnTo>
                        <a:pt x="1020" y="758"/>
                      </a:lnTo>
                      <a:lnTo>
                        <a:pt x="1024" y="758"/>
                      </a:lnTo>
                      <a:lnTo>
                        <a:pt x="1025" y="760"/>
                      </a:lnTo>
                      <a:lnTo>
                        <a:pt x="1044" y="723"/>
                      </a:lnTo>
                      <a:lnTo>
                        <a:pt x="1053" y="689"/>
                      </a:lnTo>
                      <a:lnTo>
                        <a:pt x="1053" y="656"/>
                      </a:lnTo>
                      <a:lnTo>
                        <a:pt x="1044" y="627"/>
                      </a:lnTo>
                      <a:lnTo>
                        <a:pt x="1027" y="600"/>
                      </a:lnTo>
                      <a:lnTo>
                        <a:pt x="1005" y="574"/>
                      </a:lnTo>
                      <a:lnTo>
                        <a:pt x="978" y="552"/>
                      </a:lnTo>
                      <a:lnTo>
                        <a:pt x="945" y="532"/>
                      </a:lnTo>
                      <a:lnTo>
                        <a:pt x="898" y="512"/>
                      </a:lnTo>
                      <a:lnTo>
                        <a:pt x="845" y="498"/>
                      </a:lnTo>
                      <a:lnTo>
                        <a:pt x="787" y="490"/>
                      </a:lnTo>
                      <a:lnTo>
                        <a:pt x="727" y="483"/>
                      </a:lnTo>
                      <a:lnTo>
                        <a:pt x="665" y="480"/>
                      </a:lnTo>
                      <a:lnTo>
                        <a:pt x="604" y="474"/>
                      </a:lnTo>
                      <a:lnTo>
                        <a:pt x="542" y="469"/>
                      </a:lnTo>
                      <a:lnTo>
                        <a:pt x="482" y="460"/>
                      </a:lnTo>
                      <a:lnTo>
                        <a:pt x="396" y="441"/>
                      </a:lnTo>
                      <a:lnTo>
                        <a:pt x="318" y="420"/>
                      </a:lnTo>
                      <a:lnTo>
                        <a:pt x="244" y="392"/>
                      </a:lnTo>
                      <a:lnTo>
                        <a:pt x="176" y="360"/>
                      </a:lnTo>
                      <a:lnTo>
                        <a:pt x="113" y="316"/>
                      </a:lnTo>
                      <a:lnTo>
                        <a:pt x="94" y="301"/>
                      </a:lnTo>
                      <a:lnTo>
                        <a:pt x="74" y="285"/>
                      </a:lnTo>
                      <a:lnTo>
                        <a:pt x="53" y="267"/>
                      </a:lnTo>
                      <a:lnTo>
                        <a:pt x="33" y="245"/>
                      </a:lnTo>
                      <a:lnTo>
                        <a:pt x="16" y="221"/>
                      </a:lnTo>
                      <a:lnTo>
                        <a:pt x="5" y="194"/>
                      </a:lnTo>
                      <a:lnTo>
                        <a:pt x="0" y="163"/>
                      </a:lnTo>
                      <a:lnTo>
                        <a:pt x="5" y="129"/>
                      </a:lnTo>
                      <a:lnTo>
                        <a:pt x="16" y="100"/>
                      </a:lnTo>
                      <a:lnTo>
                        <a:pt x="34" y="76"/>
                      </a:lnTo>
                      <a:lnTo>
                        <a:pt x="58" y="58"/>
                      </a:lnTo>
                      <a:lnTo>
                        <a:pt x="85" y="41"/>
                      </a:lnTo>
                      <a:lnTo>
                        <a:pt x="114" y="30"/>
                      </a:lnTo>
                      <a:lnTo>
                        <a:pt x="147" y="23"/>
                      </a:lnTo>
                      <a:lnTo>
                        <a:pt x="180" y="18"/>
                      </a:lnTo>
                      <a:lnTo>
                        <a:pt x="213" y="12"/>
                      </a:lnTo>
                      <a:lnTo>
                        <a:pt x="245" y="10"/>
                      </a:lnTo>
                      <a:lnTo>
                        <a:pt x="274" y="9"/>
                      </a:lnTo>
                      <a:lnTo>
                        <a:pt x="302" y="7"/>
                      </a:lnTo>
                      <a:lnTo>
                        <a:pt x="324" y="3"/>
                      </a:lnTo>
                      <a:lnTo>
                        <a:pt x="342" y="0"/>
                      </a:lnTo>
                      <a:lnTo>
                        <a:pt x="38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2" name="Freeform 45">
                  <a:extLst>
                    <a:ext uri="{FF2B5EF4-FFF2-40B4-BE49-F238E27FC236}">
                      <a16:creationId xmlns:a16="http://schemas.microsoft.com/office/drawing/2014/main" id="{7F770A3B-8E72-47CD-9D37-E372CAC3353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3841671" y="2252358"/>
                  <a:ext cx="1951038" cy="3489266"/>
                </a:xfrm>
                <a:custGeom>
                  <a:avLst/>
                  <a:gdLst>
                    <a:gd name="T0" fmla="*/ 391 w 1229"/>
                    <a:gd name="T1" fmla="*/ 1534 h 2283"/>
                    <a:gd name="T2" fmla="*/ 371 w 1229"/>
                    <a:gd name="T3" fmla="*/ 1636 h 2283"/>
                    <a:gd name="T4" fmla="*/ 353 w 1229"/>
                    <a:gd name="T5" fmla="*/ 1749 h 2283"/>
                    <a:gd name="T6" fmla="*/ 416 w 1229"/>
                    <a:gd name="T7" fmla="*/ 1823 h 2283"/>
                    <a:gd name="T8" fmla="*/ 511 w 1229"/>
                    <a:gd name="T9" fmla="*/ 1894 h 2283"/>
                    <a:gd name="T10" fmla="*/ 586 w 1229"/>
                    <a:gd name="T11" fmla="*/ 1992 h 2283"/>
                    <a:gd name="T12" fmla="*/ 596 w 1229"/>
                    <a:gd name="T13" fmla="*/ 2154 h 2283"/>
                    <a:gd name="T14" fmla="*/ 535 w 1229"/>
                    <a:gd name="T15" fmla="*/ 2283 h 2283"/>
                    <a:gd name="T16" fmla="*/ 536 w 1229"/>
                    <a:gd name="T17" fmla="*/ 2091 h 2283"/>
                    <a:gd name="T18" fmla="*/ 480 w 1229"/>
                    <a:gd name="T19" fmla="*/ 1969 h 2283"/>
                    <a:gd name="T20" fmla="*/ 369 w 1229"/>
                    <a:gd name="T21" fmla="*/ 1874 h 2283"/>
                    <a:gd name="T22" fmla="*/ 269 w 1229"/>
                    <a:gd name="T23" fmla="*/ 1763 h 2283"/>
                    <a:gd name="T24" fmla="*/ 260 w 1229"/>
                    <a:gd name="T25" fmla="*/ 1627 h 2283"/>
                    <a:gd name="T26" fmla="*/ 351 w 1229"/>
                    <a:gd name="T27" fmla="*/ 1516 h 2283"/>
                    <a:gd name="T28" fmla="*/ 276 w 1229"/>
                    <a:gd name="T29" fmla="*/ 518 h 2283"/>
                    <a:gd name="T30" fmla="*/ 255 w 1229"/>
                    <a:gd name="T31" fmla="*/ 541 h 2283"/>
                    <a:gd name="T32" fmla="*/ 156 w 1229"/>
                    <a:gd name="T33" fmla="*/ 660 h 2283"/>
                    <a:gd name="T34" fmla="*/ 207 w 1229"/>
                    <a:gd name="T35" fmla="*/ 787 h 2283"/>
                    <a:gd name="T36" fmla="*/ 362 w 1229"/>
                    <a:gd name="T37" fmla="*/ 876 h 2283"/>
                    <a:gd name="T38" fmla="*/ 540 w 1229"/>
                    <a:gd name="T39" fmla="*/ 941 h 2283"/>
                    <a:gd name="T40" fmla="*/ 691 w 1229"/>
                    <a:gd name="T41" fmla="*/ 1034 h 2283"/>
                    <a:gd name="T42" fmla="*/ 760 w 1229"/>
                    <a:gd name="T43" fmla="*/ 1185 h 2283"/>
                    <a:gd name="T44" fmla="*/ 715 w 1229"/>
                    <a:gd name="T45" fmla="*/ 1332 h 2283"/>
                    <a:gd name="T46" fmla="*/ 627 w 1229"/>
                    <a:gd name="T47" fmla="*/ 1440 h 2283"/>
                    <a:gd name="T48" fmla="*/ 567 w 1229"/>
                    <a:gd name="T49" fmla="*/ 1460 h 2283"/>
                    <a:gd name="T50" fmla="*/ 582 w 1229"/>
                    <a:gd name="T51" fmla="*/ 1354 h 2283"/>
                    <a:gd name="T52" fmla="*/ 651 w 1229"/>
                    <a:gd name="T53" fmla="*/ 1223 h 2283"/>
                    <a:gd name="T54" fmla="*/ 596 w 1229"/>
                    <a:gd name="T55" fmla="*/ 1092 h 2283"/>
                    <a:gd name="T56" fmla="*/ 433 w 1229"/>
                    <a:gd name="T57" fmla="*/ 1007 h 2283"/>
                    <a:gd name="T58" fmla="*/ 273 w 1229"/>
                    <a:gd name="T59" fmla="*/ 940 h 2283"/>
                    <a:gd name="T60" fmla="*/ 111 w 1229"/>
                    <a:gd name="T61" fmla="*/ 841 h 2283"/>
                    <a:gd name="T62" fmla="*/ 11 w 1229"/>
                    <a:gd name="T63" fmla="*/ 718 h 2283"/>
                    <a:gd name="T64" fmla="*/ 26 w 1229"/>
                    <a:gd name="T65" fmla="*/ 571 h 2283"/>
                    <a:gd name="T66" fmla="*/ 864 w 1229"/>
                    <a:gd name="T67" fmla="*/ 1 h 2283"/>
                    <a:gd name="T68" fmla="*/ 1056 w 1229"/>
                    <a:gd name="T69" fmla="*/ 31 h 2283"/>
                    <a:gd name="T70" fmla="*/ 1206 w 1229"/>
                    <a:gd name="T71" fmla="*/ 101 h 2283"/>
                    <a:gd name="T72" fmla="*/ 1215 w 1229"/>
                    <a:gd name="T73" fmla="*/ 218 h 2283"/>
                    <a:gd name="T74" fmla="*/ 1135 w 1229"/>
                    <a:gd name="T75" fmla="*/ 311 h 2283"/>
                    <a:gd name="T76" fmla="*/ 1046 w 1229"/>
                    <a:gd name="T77" fmla="*/ 369 h 2283"/>
                    <a:gd name="T78" fmla="*/ 902 w 1229"/>
                    <a:gd name="T79" fmla="*/ 432 h 2283"/>
                    <a:gd name="T80" fmla="*/ 735 w 1229"/>
                    <a:gd name="T81" fmla="*/ 396 h 2283"/>
                    <a:gd name="T82" fmla="*/ 624 w 1229"/>
                    <a:gd name="T83" fmla="*/ 360 h 2283"/>
                    <a:gd name="T84" fmla="*/ 816 w 1229"/>
                    <a:gd name="T85" fmla="*/ 340 h 2283"/>
                    <a:gd name="T86" fmla="*/ 1020 w 1229"/>
                    <a:gd name="T87" fmla="*/ 280 h 2283"/>
                    <a:gd name="T88" fmla="*/ 1126 w 1229"/>
                    <a:gd name="T89" fmla="*/ 192 h 2283"/>
                    <a:gd name="T90" fmla="*/ 1107 w 1229"/>
                    <a:gd name="T91" fmla="*/ 127 h 2283"/>
                    <a:gd name="T92" fmla="*/ 1004 w 1229"/>
                    <a:gd name="T93" fmla="*/ 114 h 2283"/>
                    <a:gd name="T94" fmla="*/ 891 w 1229"/>
                    <a:gd name="T95" fmla="*/ 131 h 2283"/>
                    <a:gd name="T96" fmla="*/ 778 w 1229"/>
                    <a:gd name="T97" fmla="*/ 174 h 2283"/>
                    <a:gd name="T98" fmla="*/ 655 w 1229"/>
                    <a:gd name="T99" fmla="*/ 165 h 2283"/>
                    <a:gd name="T100" fmla="*/ 633 w 1229"/>
                    <a:gd name="T101" fmla="*/ 98 h 2283"/>
                    <a:gd name="T102" fmla="*/ 738 w 1229"/>
                    <a:gd name="T103" fmla="*/ 11 h 228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</a:cxnLst>
                  <a:rect l="0" t="0" r="r" b="b"/>
                  <a:pathLst>
                    <a:path w="1229" h="2283">
                      <a:moveTo>
                        <a:pt x="351" y="1516"/>
                      </a:moveTo>
                      <a:lnTo>
                        <a:pt x="367" y="1521"/>
                      </a:lnTo>
                      <a:lnTo>
                        <a:pt x="382" y="1527"/>
                      </a:lnTo>
                      <a:lnTo>
                        <a:pt x="391" y="1534"/>
                      </a:lnTo>
                      <a:lnTo>
                        <a:pt x="396" y="1551"/>
                      </a:lnTo>
                      <a:lnTo>
                        <a:pt x="396" y="1572"/>
                      </a:lnTo>
                      <a:lnTo>
                        <a:pt x="395" y="1600"/>
                      </a:lnTo>
                      <a:lnTo>
                        <a:pt x="371" y="1636"/>
                      </a:lnTo>
                      <a:lnTo>
                        <a:pt x="356" y="1669"/>
                      </a:lnTo>
                      <a:lnTo>
                        <a:pt x="349" y="1698"/>
                      </a:lnTo>
                      <a:lnTo>
                        <a:pt x="347" y="1725"/>
                      </a:lnTo>
                      <a:lnTo>
                        <a:pt x="353" y="1749"/>
                      </a:lnTo>
                      <a:lnTo>
                        <a:pt x="364" y="1769"/>
                      </a:lnTo>
                      <a:lnTo>
                        <a:pt x="378" y="1789"/>
                      </a:lnTo>
                      <a:lnTo>
                        <a:pt x="396" y="1807"/>
                      </a:lnTo>
                      <a:lnTo>
                        <a:pt x="416" y="1823"/>
                      </a:lnTo>
                      <a:lnTo>
                        <a:pt x="440" y="1841"/>
                      </a:lnTo>
                      <a:lnTo>
                        <a:pt x="464" y="1858"/>
                      </a:lnTo>
                      <a:lnTo>
                        <a:pt x="487" y="1876"/>
                      </a:lnTo>
                      <a:lnTo>
                        <a:pt x="511" y="1894"/>
                      </a:lnTo>
                      <a:lnTo>
                        <a:pt x="535" y="1914"/>
                      </a:lnTo>
                      <a:lnTo>
                        <a:pt x="555" y="1934"/>
                      </a:lnTo>
                      <a:lnTo>
                        <a:pt x="571" y="1960"/>
                      </a:lnTo>
                      <a:lnTo>
                        <a:pt x="586" y="1992"/>
                      </a:lnTo>
                      <a:lnTo>
                        <a:pt x="596" y="2031"/>
                      </a:lnTo>
                      <a:lnTo>
                        <a:pt x="602" y="2071"/>
                      </a:lnTo>
                      <a:lnTo>
                        <a:pt x="602" y="2112"/>
                      </a:lnTo>
                      <a:lnTo>
                        <a:pt x="596" y="2154"/>
                      </a:lnTo>
                      <a:lnTo>
                        <a:pt x="587" y="2194"/>
                      </a:lnTo>
                      <a:lnTo>
                        <a:pt x="575" y="2231"/>
                      </a:lnTo>
                      <a:lnTo>
                        <a:pt x="556" y="2260"/>
                      </a:lnTo>
                      <a:lnTo>
                        <a:pt x="535" y="2283"/>
                      </a:lnTo>
                      <a:lnTo>
                        <a:pt x="536" y="2231"/>
                      </a:lnTo>
                      <a:lnTo>
                        <a:pt x="538" y="2180"/>
                      </a:lnTo>
                      <a:lnTo>
                        <a:pt x="540" y="2134"/>
                      </a:lnTo>
                      <a:lnTo>
                        <a:pt x="536" y="2091"/>
                      </a:lnTo>
                      <a:lnTo>
                        <a:pt x="529" y="2049"/>
                      </a:lnTo>
                      <a:lnTo>
                        <a:pt x="515" y="2011"/>
                      </a:lnTo>
                      <a:lnTo>
                        <a:pt x="500" y="1991"/>
                      </a:lnTo>
                      <a:lnTo>
                        <a:pt x="480" y="1969"/>
                      </a:lnTo>
                      <a:lnTo>
                        <a:pt x="456" y="1947"/>
                      </a:lnTo>
                      <a:lnTo>
                        <a:pt x="429" y="1923"/>
                      </a:lnTo>
                      <a:lnTo>
                        <a:pt x="400" y="1900"/>
                      </a:lnTo>
                      <a:lnTo>
                        <a:pt x="369" y="1874"/>
                      </a:lnTo>
                      <a:lnTo>
                        <a:pt x="340" y="1849"/>
                      </a:lnTo>
                      <a:lnTo>
                        <a:pt x="313" y="1821"/>
                      </a:lnTo>
                      <a:lnTo>
                        <a:pt x="289" y="1794"/>
                      </a:lnTo>
                      <a:lnTo>
                        <a:pt x="269" y="1763"/>
                      </a:lnTo>
                      <a:lnTo>
                        <a:pt x="255" y="1732"/>
                      </a:lnTo>
                      <a:lnTo>
                        <a:pt x="247" y="1700"/>
                      </a:lnTo>
                      <a:lnTo>
                        <a:pt x="249" y="1663"/>
                      </a:lnTo>
                      <a:lnTo>
                        <a:pt x="260" y="1627"/>
                      </a:lnTo>
                      <a:lnTo>
                        <a:pt x="284" y="1587"/>
                      </a:lnTo>
                      <a:lnTo>
                        <a:pt x="304" y="1561"/>
                      </a:lnTo>
                      <a:lnTo>
                        <a:pt x="327" y="1538"/>
                      </a:lnTo>
                      <a:lnTo>
                        <a:pt x="351" y="1516"/>
                      </a:lnTo>
                      <a:close/>
                      <a:moveTo>
                        <a:pt x="95" y="491"/>
                      </a:moveTo>
                      <a:lnTo>
                        <a:pt x="264" y="516"/>
                      </a:lnTo>
                      <a:lnTo>
                        <a:pt x="267" y="518"/>
                      </a:lnTo>
                      <a:lnTo>
                        <a:pt x="276" y="518"/>
                      </a:lnTo>
                      <a:lnTo>
                        <a:pt x="289" y="516"/>
                      </a:lnTo>
                      <a:lnTo>
                        <a:pt x="298" y="516"/>
                      </a:lnTo>
                      <a:lnTo>
                        <a:pt x="304" y="520"/>
                      </a:lnTo>
                      <a:lnTo>
                        <a:pt x="255" y="541"/>
                      </a:lnTo>
                      <a:lnTo>
                        <a:pt x="216" y="569"/>
                      </a:lnTo>
                      <a:lnTo>
                        <a:pt x="187" y="596"/>
                      </a:lnTo>
                      <a:lnTo>
                        <a:pt x="167" y="627"/>
                      </a:lnTo>
                      <a:lnTo>
                        <a:pt x="156" y="660"/>
                      </a:lnTo>
                      <a:lnTo>
                        <a:pt x="155" y="692"/>
                      </a:lnTo>
                      <a:lnTo>
                        <a:pt x="162" y="723"/>
                      </a:lnTo>
                      <a:lnTo>
                        <a:pt x="180" y="756"/>
                      </a:lnTo>
                      <a:lnTo>
                        <a:pt x="207" y="787"/>
                      </a:lnTo>
                      <a:lnTo>
                        <a:pt x="242" y="814"/>
                      </a:lnTo>
                      <a:lnTo>
                        <a:pt x="278" y="838"/>
                      </a:lnTo>
                      <a:lnTo>
                        <a:pt x="320" y="858"/>
                      </a:lnTo>
                      <a:lnTo>
                        <a:pt x="362" y="876"/>
                      </a:lnTo>
                      <a:lnTo>
                        <a:pt x="406" y="892"/>
                      </a:lnTo>
                      <a:lnTo>
                        <a:pt x="451" y="909"/>
                      </a:lnTo>
                      <a:lnTo>
                        <a:pt x="496" y="925"/>
                      </a:lnTo>
                      <a:lnTo>
                        <a:pt x="540" y="941"/>
                      </a:lnTo>
                      <a:lnTo>
                        <a:pt x="582" y="960"/>
                      </a:lnTo>
                      <a:lnTo>
                        <a:pt x="622" y="981"/>
                      </a:lnTo>
                      <a:lnTo>
                        <a:pt x="658" y="1005"/>
                      </a:lnTo>
                      <a:lnTo>
                        <a:pt x="691" y="1034"/>
                      </a:lnTo>
                      <a:lnTo>
                        <a:pt x="720" y="1069"/>
                      </a:lnTo>
                      <a:lnTo>
                        <a:pt x="744" y="1107"/>
                      </a:lnTo>
                      <a:lnTo>
                        <a:pt x="756" y="1145"/>
                      </a:lnTo>
                      <a:lnTo>
                        <a:pt x="760" y="1185"/>
                      </a:lnTo>
                      <a:lnTo>
                        <a:pt x="758" y="1223"/>
                      </a:lnTo>
                      <a:lnTo>
                        <a:pt x="749" y="1261"/>
                      </a:lnTo>
                      <a:lnTo>
                        <a:pt x="735" y="1298"/>
                      </a:lnTo>
                      <a:lnTo>
                        <a:pt x="715" y="1332"/>
                      </a:lnTo>
                      <a:lnTo>
                        <a:pt x="695" y="1365"/>
                      </a:lnTo>
                      <a:lnTo>
                        <a:pt x="671" y="1394"/>
                      </a:lnTo>
                      <a:lnTo>
                        <a:pt x="649" y="1418"/>
                      </a:lnTo>
                      <a:lnTo>
                        <a:pt x="627" y="1440"/>
                      </a:lnTo>
                      <a:lnTo>
                        <a:pt x="607" y="1454"/>
                      </a:lnTo>
                      <a:lnTo>
                        <a:pt x="591" y="1463"/>
                      </a:lnTo>
                      <a:lnTo>
                        <a:pt x="578" y="1467"/>
                      </a:lnTo>
                      <a:lnTo>
                        <a:pt x="567" y="1460"/>
                      </a:lnTo>
                      <a:lnTo>
                        <a:pt x="555" y="1451"/>
                      </a:lnTo>
                      <a:lnTo>
                        <a:pt x="544" y="1443"/>
                      </a:lnTo>
                      <a:lnTo>
                        <a:pt x="547" y="1383"/>
                      </a:lnTo>
                      <a:lnTo>
                        <a:pt x="582" y="1354"/>
                      </a:lnTo>
                      <a:lnTo>
                        <a:pt x="611" y="1323"/>
                      </a:lnTo>
                      <a:lnTo>
                        <a:pt x="633" y="1291"/>
                      </a:lnTo>
                      <a:lnTo>
                        <a:pt x="646" y="1258"/>
                      </a:lnTo>
                      <a:lnTo>
                        <a:pt x="651" y="1223"/>
                      </a:lnTo>
                      <a:lnTo>
                        <a:pt x="649" y="1189"/>
                      </a:lnTo>
                      <a:lnTo>
                        <a:pt x="640" y="1154"/>
                      </a:lnTo>
                      <a:lnTo>
                        <a:pt x="622" y="1121"/>
                      </a:lnTo>
                      <a:lnTo>
                        <a:pt x="596" y="1092"/>
                      </a:lnTo>
                      <a:lnTo>
                        <a:pt x="562" y="1063"/>
                      </a:lnTo>
                      <a:lnTo>
                        <a:pt x="518" y="1040"/>
                      </a:lnTo>
                      <a:lnTo>
                        <a:pt x="467" y="1020"/>
                      </a:lnTo>
                      <a:lnTo>
                        <a:pt x="433" y="1007"/>
                      </a:lnTo>
                      <a:lnTo>
                        <a:pt x="396" y="994"/>
                      </a:lnTo>
                      <a:lnTo>
                        <a:pt x="356" y="978"/>
                      </a:lnTo>
                      <a:lnTo>
                        <a:pt x="315" y="960"/>
                      </a:lnTo>
                      <a:lnTo>
                        <a:pt x="273" y="940"/>
                      </a:lnTo>
                      <a:lnTo>
                        <a:pt x="229" y="918"/>
                      </a:lnTo>
                      <a:lnTo>
                        <a:pt x="187" y="894"/>
                      </a:lnTo>
                      <a:lnTo>
                        <a:pt x="149" y="869"/>
                      </a:lnTo>
                      <a:lnTo>
                        <a:pt x="111" y="841"/>
                      </a:lnTo>
                      <a:lnTo>
                        <a:pt x="78" y="812"/>
                      </a:lnTo>
                      <a:lnTo>
                        <a:pt x="51" y="783"/>
                      </a:lnTo>
                      <a:lnTo>
                        <a:pt x="27" y="751"/>
                      </a:lnTo>
                      <a:lnTo>
                        <a:pt x="11" y="718"/>
                      </a:lnTo>
                      <a:lnTo>
                        <a:pt x="2" y="683"/>
                      </a:lnTo>
                      <a:lnTo>
                        <a:pt x="0" y="647"/>
                      </a:lnTo>
                      <a:lnTo>
                        <a:pt x="7" y="609"/>
                      </a:lnTo>
                      <a:lnTo>
                        <a:pt x="26" y="571"/>
                      </a:lnTo>
                      <a:lnTo>
                        <a:pt x="55" y="532"/>
                      </a:lnTo>
                      <a:lnTo>
                        <a:pt x="95" y="491"/>
                      </a:lnTo>
                      <a:close/>
                      <a:moveTo>
                        <a:pt x="822" y="0"/>
                      </a:moveTo>
                      <a:lnTo>
                        <a:pt x="864" y="1"/>
                      </a:lnTo>
                      <a:lnTo>
                        <a:pt x="909" y="5"/>
                      </a:lnTo>
                      <a:lnTo>
                        <a:pt x="958" y="11"/>
                      </a:lnTo>
                      <a:lnTo>
                        <a:pt x="1007" y="18"/>
                      </a:lnTo>
                      <a:lnTo>
                        <a:pt x="1056" y="31"/>
                      </a:lnTo>
                      <a:lnTo>
                        <a:pt x="1102" y="43"/>
                      </a:lnTo>
                      <a:lnTo>
                        <a:pt x="1144" y="60"/>
                      </a:lnTo>
                      <a:lnTo>
                        <a:pt x="1178" y="80"/>
                      </a:lnTo>
                      <a:lnTo>
                        <a:pt x="1206" y="101"/>
                      </a:lnTo>
                      <a:lnTo>
                        <a:pt x="1224" y="127"/>
                      </a:lnTo>
                      <a:lnTo>
                        <a:pt x="1229" y="158"/>
                      </a:lnTo>
                      <a:lnTo>
                        <a:pt x="1226" y="189"/>
                      </a:lnTo>
                      <a:lnTo>
                        <a:pt x="1215" y="218"/>
                      </a:lnTo>
                      <a:lnTo>
                        <a:pt x="1198" y="245"/>
                      </a:lnTo>
                      <a:lnTo>
                        <a:pt x="1176" y="271"/>
                      </a:lnTo>
                      <a:lnTo>
                        <a:pt x="1156" y="292"/>
                      </a:lnTo>
                      <a:lnTo>
                        <a:pt x="1135" y="311"/>
                      </a:lnTo>
                      <a:lnTo>
                        <a:pt x="1118" y="325"/>
                      </a:lnTo>
                      <a:lnTo>
                        <a:pt x="1100" y="336"/>
                      </a:lnTo>
                      <a:lnTo>
                        <a:pt x="1076" y="351"/>
                      </a:lnTo>
                      <a:lnTo>
                        <a:pt x="1046" y="369"/>
                      </a:lnTo>
                      <a:lnTo>
                        <a:pt x="1011" y="385"/>
                      </a:lnTo>
                      <a:lnTo>
                        <a:pt x="975" y="403"/>
                      </a:lnTo>
                      <a:lnTo>
                        <a:pt x="936" y="420"/>
                      </a:lnTo>
                      <a:lnTo>
                        <a:pt x="902" y="432"/>
                      </a:lnTo>
                      <a:lnTo>
                        <a:pt x="867" y="443"/>
                      </a:lnTo>
                      <a:lnTo>
                        <a:pt x="838" y="447"/>
                      </a:lnTo>
                      <a:lnTo>
                        <a:pt x="787" y="421"/>
                      </a:lnTo>
                      <a:lnTo>
                        <a:pt x="735" y="396"/>
                      </a:lnTo>
                      <a:lnTo>
                        <a:pt x="711" y="387"/>
                      </a:lnTo>
                      <a:lnTo>
                        <a:pt x="678" y="378"/>
                      </a:lnTo>
                      <a:lnTo>
                        <a:pt x="647" y="369"/>
                      </a:lnTo>
                      <a:lnTo>
                        <a:pt x="624" y="360"/>
                      </a:lnTo>
                      <a:lnTo>
                        <a:pt x="664" y="358"/>
                      </a:lnTo>
                      <a:lnTo>
                        <a:pt x="711" y="354"/>
                      </a:lnTo>
                      <a:lnTo>
                        <a:pt x="762" y="349"/>
                      </a:lnTo>
                      <a:lnTo>
                        <a:pt x="816" y="340"/>
                      </a:lnTo>
                      <a:lnTo>
                        <a:pt x="871" y="327"/>
                      </a:lnTo>
                      <a:lnTo>
                        <a:pt x="924" y="314"/>
                      </a:lnTo>
                      <a:lnTo>
                        <a:pt x="975" y="298"/>
                      </a:lnTo>
                      <a:lnTo>
                        <a:pt x="1020" y="280"/>
                      </a:lnTo>
                      <a:lnTo>
                        <a:pt x="1060" y="260"/>
                      </a:lnTo>
                      <a:lnTo>
                        <a:pt x="1091" y="238"/>
                      </a:lnTo>
                      <a:lnTo>
                        <a:pt x="1111" y="214"/>
                      </a:lnTo>
                      <a:lnTo>
                        <a:pt x="1126" y="192"/>
                      </a:lnTo>
                      <a:lnTo>
                        <a:pt x="1131" y="172"/>
                      </a:lnTo>
                      <a:lnTo>
                        <a:pt x="1129" y="154"/>
                      </a:lnTo>
                      <a:lnTo>
                        <a:pt x="1120" y="138"/>
                      </a:lnTo>
                      <a:lnTo>
                        <a:pt x="1107" y="127"/>
                      </a:lnTo>
                      <a:lnTo>
                        <a:pt x="1089" y="120"/>
                      </a:lnTo>
                      <a:lnTo>
                        <a:pt x="1066" y="114"/>
                      </a:lnTo>
                      <a:lnTo>
                        <a:pt x="1036" y="112"/>
                      </a:lnTo>
                      <a:lnTo>
                        <a:pt x="1004" y="114"/>
                      </a:lnTo>
                      <a:lnTo>
                        <a:pt x="969" y="116"/>
                      </a:lnTo>
                      <a:lnTo>
                        <a:pt x="938" y="120"/>
                      </a:lnTo>
                      <a:lnTo>
                        <a:pt x="911" y="125"/>
                      </a:lnTo>
                      <a:lnTo>
                        <a:pt x="891" y="131"/>
                      </a:lnTo>
                      <a:lnTo>
                        <a:pt x="878" y="134"/>
                      </a:lnTo>
                      <a:lnTo>
                        <a:pt x="847" y="154"/>
                      </a:lnTo>
                      <a:lnTo>
                        <a:pt x="813" y="167"/>
                      </a:lnTo>
                      <a:lnTo>
                        <a:pt x="778" y="174"/>
                      </a:lnTo>
                      <a:lnTo>
                        <a:pt x="742" y="178"/>
                      </a:lnTo>
                      <a:lnTo>
                        <a:pt x="709" y="178"/>
                      </a:lnTo>
                      <a:lnTo>
                        <a:pt x="680" y="172"/>
                      </a:lnTo>
                      <a:lnTo>
                        <a:pt x="655" y="165"/>
                      </a:lnTo>
                      <a:lnTo>
                        <a:pt x="636" y="152"/>
                      </a:lnTo>
                      <a:lnTo>
                        <a:pt x="627" y="140"/>
                      </a:lnTo>
                      <a:lnTo>
                        <a:pt x="626" y="120"/>
                      </a:lnTo>
                      <a:lnTo>
                        <a:pt x="633" y="98"/>
                      </a:lnTo>
                      <a:lnTo>
                        <a:pt x="647" y="74"/>
                      </a:lnTo>
                      <a:lnTo>
                        <a:pt x="669" y="51"/>
                      </a:lnTo>
                      <a:lnTo>
                        <a:pt x="700" y="29"/>
                      </a:lnTo>
                      <a:lnTo>
                        <a:pt x="738" y="11"/>
                      </a:lnTo>
                      <a:lnTo>
                        <a:pt x="758" y="5"/>
                      </a:lnTo>
                      <a:lnTo>
                        <a:pt x="786" y="1"/>
                      </a:lnTo>
                      <a:lnTo>
                        <a:pt x="822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3" name="Freeform 18">
                  <a:extLst>
                    <a:ext uri="{FF2B5EF4-FFF2-40B4-BE49-F238E27FC236}">
                      <a16:creationId xmlns:a16="http://schemas.microsoft.com/office/drawing/2014/main" id="{6ECB69C1-D825-49B3-9786-DAC4CDF0F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flipH="1">
                  <a:off x="2062550" y="1142826"/>
                  <a:ext cx="2363788" cy="985838"/>
                </a:xfrm>
                <a:custGeom>
                  <a:avLst/>
                  <a:gdLst>
                    <a:gd name="T0" fmla="*/ 548 w 1489"/>
                    <a:gd name="T1" fmla="*/ 1 h 621"/>
                    <a:gd name="T2" fmla="*/ 640 w 1489"/>
                    <a:gd name="T3" fmla="*/ 16 h 621"/>
                    <a:gd name="T4" fmla="*/ 722 w 1489"/>
                    <a:gd name="T5" fmla="*/ 51 h 621"/>
                    <a:gd name="T6" fmla="*/ 786 w 1489"/>
                    <a:gd name="T7" fmla="*/ 80 h 621"/>
                    <a:gd name="T8" fmla="*/ 842 w 1489"/>
                    <a:gd name="T9" fmla="*/ 101 h 621"/>
                    <a:gd name="T10" fmla="*/ 900 w 1489"/>
                    <a:gd name="T11" fmla="*/ 123 h 621"/>
                    <a:gd name="T12" fmla="*/ 973 w 1489"/>
                    <a:gd name="T13" fmla="*/ 151 h 621"/>
                    <a:gd name="T14" fmla="*/ 1064 w 1489"/>
                    <a:gd name="T15" fmla="*/ 180 h 621"/>
                    <a:gd name="T16" fmla="*/ 1171 w 1489"/>
                    <a:gd name="T17" fmla="*/ 192 h 621"/>
                    <a:gd name="T18" fmla="*/ 1286 w 1489"/>
                    <a:gd name="T19" fmla="*/ 192 h 621"/>
                    <a:gd name="T20" fmla="*/ 1389 w 1489"/>
                    <a:gd name="T21" fmla="*/ 181 h 621"/>
                    <a:gd name="T22" fmla="*/ 1464 w 1489"/>
                    <a:gd name="T23" fmla="*/ 167 h 621"/>
                    <a:gd name="T24" fmla="*/ 1486 w 1489"/>
                    <a:gd name="T25" fmla="*/ 174 h 621"/>
                    <a:gd name="T26" fmla="*/ 1489 w 1489"/>
                    <a:gd name="T27" fmla="*/ 192 h 621"/>
                    <a:gd name="T28" fmla="*/ 1469 w 1489"/>
                    <a:gd name="T29" fmla="*/ 227 h 621"/>
                    <a:gd name="T30" fmla="*/ 1433 w 1489"/>
                    <a:gd name="T31" fmla="*/ 272 h 621"/>
                    <a:gd name="T32" fmla="*/ 1377 w 1489"/>
                    <a:gd name="T33" fmla="*/ 311 h 621"/>
                    <a:gd name="T34" fmla="*/ 1293 w 1489"/>
                    <a:gd name="T35" fmla="*/ 341 h 621"/>
                    <a:gd name="T36" fmla="*/ 1177 w 1489"/>
                    <a:gd name="T37" fmla="*/ 360 h 621"/>
                    <a:gd name="T38" fmla="*/ 1171 w 1489"/>
                    <a:gd name="T39" fmla="*/ 387 h 621"/>
                    <a:gd name="T40" fmla="*/ 1155 w 1489"/>
                    <a:gd name="T41" fmla="*/ 409 h 621"/>
                    <a:gd name="T42" fmla="*/ 1122 w 1489"/>
                    <a:gd name="T43" fmla="*/ 423 h 621"/>
                    <a:gd name="T44" fmla="*/ 1069 w 1489"/>
                    <a:gd name="T45" fmla="*/ 429 h 621"/>
                    <a:gd name="T46" fmla="*/ 993 w 1489"/>
                    <a:gd name="T47" fmla="*/ 418 h 621"/>
                    <a:gd name="T48" fmla="*/ 944 w 1489"/>
                    <a:gd name="T49" fmla="*/ 414 h 621"/>
                    <a:gd name="T50" fmla="*/ 944 w 1489"/>
                    <a:gd name="T51" fmla="*/ 431 h 621"/>
                    <a:gd name="T52" fmla="*/ 942 w 1489"/>
                    <a:gd name="T53" fmla="*/ 449 h 621"/>
                    <a:gd name="T54" fmla="*/ 933 w 1489"/>
                    <a:gd name="T55" fmla="*/ 465 h 621"/>
                    <a:gd name="T56" fmla="*/ 909 w 1489"/>
                    <a:gd name="T57" fmla="*/ 480 h 621"/>
                    <a:gd name="T58" fmla="*/ 864 w 1489"/>
                    <a:gd name="T59" fmla="*/ 485 h 621"/>
                    <a:gd name="T60" fmla="*/ 795 w 1489"/>
                    <a:gd name="T61" fmla="*/ 480 h 621"/>
                    <a:gd name="T62" fmla="*/ 733 w 1489"/>
                    <a:gd name="T63" fmla="*/ 505 h 621"/>
                    <a:gd name="T64" fmla="*/ 697 w 1489"/>
                    <a:gd name="T65" fmla="*/ 545 h 621"/>
                    <a:gd name="T66" fmla="*/ 655 w 1489"/>
                    <a:gd name="T67" fmla="*/ 560 h 621"/>
                    <a:gd name="T68" fmla="*/ 611 w 1489"/>
                    <a:gd name="T69" fmla="*/ 556 h 621"/>
                    <a:gd name="T70" fmla="*/ 569 w 1489"/>
                    <a:gd name="T71" fmla="*/ 545 h 621"/>
                    <a:gd name="T72" fmla="*/ 533 w 1489"/>
                    <a:gd name="T73" fmla="*/ 536 h 621"/>
                    <a:gd name="T74" fmla="*/ 499 w 1489"/>
                    <a:gd name="T75" fmla="*/ 565 h 621"/>
                    <a:gd name="T76" fmla="*/ 455 w 1489"/>
                    <a:gd name="T77" fmla="*/ 596 h 621"/>
                    <a:gd name="T78" fmla="*/ 402 w 1489"/>
                    <a:gd name="T79" fmla="*/ 603 h 621"/>
                    <a:gd name="T80" fmla="*/ 348 w 1489"/>
                    <a:gd name="T81" fmla="*/ 592 h 621"/>
                    <a:gd name="T82" fmla="*/ 297 w 1489"/>
                    <a:gd name="T83" fmla="*/ 576 h 621"/>
                    <a:gd name="T84" fmla="*/ 257 w 1489"/>
                    <a:gd name="T85" fmla="*/ 563 h 621"/>
                    <a:gd name="T86" fmla="*/ 199 w 1489"/>
                    <a:gd name="T87" fmla="*/ 612 h 621"/>
                    <a:gd name="T88" fmla="*/ 137 w 1489"/>
                    <a:gd name="T89" fmla="*/ 621 h 621"/>
                    <a:gd name="T90" fmla="*/ 71 w 1489"/>
                    <a:gd name="T91" fmla="*/ 605 h 621"/>
                    <a:gd name="T92" fmla="*/ 0 w 1489"/>
                    <a:gd name="T93" fmla="*/ 576 h 621"/>
                    <a:gd name="T94" fmla="*/ 42 w 1489"/>
                    <a:gd name="T95" fmla="*/ 269 h 621"/>
                    <a:gd name="T96" fmla="*/ 106 w 1489"/>
                    <a:gd name="T97" fmla="*/ 238 h 621"/>
                    <a:gd name="T98" fmla="*/ 159 w 1489"/>
                    <a:gd name="T99" fmla="*/ 191 h 621"/>
                    <a:gd name="T100" fmla="*/ 208 w 1489"/>
                    <a:gd name="T101" fmla="*/ 132 h 621"/>
                    <a:gd name="T102" fmla="*/ 262 w 1489"/>
                    <a:gd name="T103" fmla="*/ 76 h 621"/>
                    <a:gd name="T104" fmla="*/ 333 w 1489"/>
                    <a:gd name="T105" fmla="*/ 31 h 621"/>
                    <a:gd name="T106" fmla="*/ 411 w 1489"/>
                    <a:gd name="T107" fmla="*/ 7 h 621"/>
                    <a:gd name="T108" fmla="*/ 499 w 1489"/>
                    <a:gd name="T109" fmla="*/ 0 h 6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</a:cxnLst>
                  <a:rect l="0" t="0" r="r" b="b"/>
                  <a:pathLst>
                    <a:path w="1489" h="621">
                      <a:moveTo>
                        <a:pt x="499" y="0"/>
                      </a:moveTo>
                      <a:lnTo>
                        <a:pt x="548" y="1"/>
                      </a:lnTo>
                      <a:lnTo>
                        <a:pt x="595" y="7"/>
                      </a:lnTo>
                      <a:lnTo>
                        <a:pt x="640" y="16"/>
                      </a:lnTo>
                      <a:lnTo>
                        <a:pt x="682" y="32"/>
                      </a:lnTo>
                      <a:lnTo>
                        <a:pt x="722" y="51"/>
                      </a:lnTo>
                      <a:lnTo>
                        <a:pt x="757" y="67"/>
                      </a:lnTo>
                      <a:lnTo>
                        <a:pt x="786" y="80"/>
                      </a:lnTo>
                      <a:lnTo>
                        <a:pt x="815" y="91"/>
                      </a:lnTo>
                      <a:lnTo>
                        <a:pt x="842" y="101"/>
                      </a:lnTo>
                      <a:lnTo>
                        <a:pt x="869" y="112"/>
                      </a:lnTo>
                      <a:lnTo>
                        <a:pt x="900" y="123"/>
                      </a:lnTo>
                      <a:lnTo>
                        <a:pt x="933" y="136"/>
                      </a:lnTo>
                      <a:lnTo>
                        <a:pt x="973" y="151"/>
                      </a:lnTo>
                      <a:lnTo>
                        <a:pt x="1020" y="167"/>
                      </a:lnTo>
                      <a:lnTo>
                        <a:pt x="1064" y="180"/>
                      </a:lnTo>
                      <a:lnTo>
                        <a:pt x="1115" y="189"/>
                      </a:lnTo>
                      <a:lnTo>
                        <a:pt x="1171" y="192"/>
                      </a:lnTo>
                      <a:lnTo>
                        <a:pt x="1228" y="194"/>
                      </a:lnTo>
                      <a:lnTo>
                        <a:pt x="1286" y="192"/>
                      </a:lnTo>
                      <a:lnTo>
                        <a:pt x="1340" y="189"/>
                      </a:lnTo>
                      <a:lnTo>
                        <a:pt x="1389" y="181"/>
                      </a:lnTo>
                      <a:lnTo>
                        <a:pt x="1431" y="174"/>
                      </a:lnTo>
                      <a:lnTo>
                        <a:pt x="1464" y="167"/>
                      </a:lnTo>
                      <a:lnTo>
                        <a:pt x="1479" y="169"/>
                      </a:lnTo>
                      <a:lnTo>
                        <a:pt x="1486" y="174"/>
                      </a:lnTo>
                      <a:lnTo>
                        <a:pt x="1489" y="181"/>
                      </a:lnTo>
                      <a:lnTo>
                        <a:pt x="1489" y="192"/>
                      </a:lnTo>
                      <a:lnTo>
                        <a:pt x="1484" y="203"/>
                      </a:lnTo>
                      <a:lnTo>
                        <a:pt x="1469" y="227"/>
                      </a:lnTo>
                      <a:lnTo>
                        <a:pt x="1453" y="251"/>
                      </a:lnTo>
                      <a:lnTo>
                        <a:pt x="1433" y="272"/>
                      </a:lnTo>
                      <a:lnTo>
                        <a:pt x="1408" y="292"/>
                      </a:lnTo>
                      <a:lnTo>
                        <a:pt x="1377" y="311"/>
                      </a:lnTo>
                      <a:lnTo>
                        <a:pt x="1339" y="327"/>
                      </a:lnTo>
                      <a:lnTo>
                        <a:pt x="1293" y="341"/>
                      </a:lnTo>
                      <a:lnTo>
                        <a:pt x="1239" y="352"/>
                      </a:lnTo>
                      <a:lnTo>
                        <a:pt x="1177" y="360"/>
                      </a:lnTo>
                      <a:lnTo>
                        <a:pt x="1175" y="372"/>
                      </a:lnTo>
                      <a:lnTo>
                        <a:pt x="1171" y="387"/>
                      </a:lnTo>
                      <a:lnTo>
                        <a:pt x="1166" y="398"/>
                      </a:lnTo>
                      <a:lnTo>
                        <a:pt x="1155" y="409"/>
                      </a:lnTo>
                      <a:lnTo>
                        <a:pt x="1140" y="418"/>
                      </a:lnTo>
                      <a:lnTo>
                        <a:pt x="1122" y="423"/>
                      </a:lnTo>
                      <a:lnTo>
                        <a:pt x="1099" y="429"/>
                      </a:lnTo>
                      <a:lnTo>
                        <a:pt x="1069" y="429"/>
                      </a:lnTo>
                      <a:lnTo>
                        <a:pt x="1035" y="425"/>
                      </a:lnTo>
                      <a:lnTo>
                        <a:pt x="993" y="418"/>
                      </a:lnTo>
                      <a:lnTo>
                        <a:pt x="944" y="407"/>
                      </a:lnTo>
                      <a:lnTo>
                        <a:pt x="944" y="414"/>
                      </a:lnTo>
                      <a:lnTo>
                        <a:pt x="944" y="421"/>
                      </a:lnTo>
                      <a:lnTo>
                        <a:pt x="944" y="431"/>
                      </a:lnTo>
                      <a:lnTo>
                        <a:pt x="944" y="440"/>
                      </a:lnTo>
                      <a:lnTo>
                        <a:pt x="942" y="449"/>
                      </a:lnTo>
                      <a:lnTo>
                        <a:pt x="939" y="458"/>
                      </a:lnTo>
                      <a:lnTo>
                        <a:pt x="933" y="465"/>
                      </a:lnTo>
                      <a:lnTo>
                        <a:pt x="922" y="474"/>
                      </a:lnTo>
                      <a:lnTo>
                        <a:pt x="909" y="480"/>
                      </a:lnTo>
                      <a:lnTo>
                        <a:pt x="889" y="483"/>
                      </a:lnTo>
                      <a:lnTo>
                        <a:pt x="864" y="485"/>
                      </a:lnTo>
                      <a:lnTo>
                        <a:pt x="833" y="483"/>
                      </a:lnTo>
                      <a:lnTo>
                        <a:pt x="795" y="480"/>
                      </a:lnTo>
                      <a:lnTo>
                        <a:pt x="748" y="471"/>
                      </a:lnTo>
                      <a:lnTo>
                        <a:pt x="733" y="505"/>
                      </a:lnTo>
                      <a:lnTo>
                        <a:pt x="715" y="529"/>
                      </a:lnTo>
                      <a:lnTo>
                        <a:pt x="697" y="545"/>
                      </a:lnTo>
                      <a:lnTo>
                        <a:pt x="677" y="554"/>
                      </a:lnTo>
                      <a:lnTo>
                        <a:pt x="655" y="560"/>
                      </a:lnTo>
                      <a:lnTo>
                        <a:pt x="633" y="560"/>
                      </a:lnTo>
                      <a:lnTo>
                        <a:pt x="611" y="556"/>
                      </a:lnTo>
                      <a:lnTo>
                        <a:pt x="591" y="551"/>
                      </a:lnTo>
                      <a:lnTo>
                        <a:pt x="569" y="545"/>
                      </a:lnTo>
                      <a:lnTo>
                        <a:pt x="549" y="540"/>
                      </a:lnTo>
                      <a:lnTo>
                        <a:pt x="533" y="536"/>
                      </a:lnTo>
                      <a:lnTo>
                        <a:pt x="517" y="534"/>
                      </a:lnTo>
                      <a:lnTo>
                        <a:pt x="499" y="565"/>
                      </a:lnTo>
                      <a:lnTo>
                        <a:pt x="479" y="585"/>
                      </a:lnTo>
                      <a:lnTo>
                        <a:pt x="455" y="596"/>
                      </a:lnTo>
                      <a:lnTo>
                        <a:pt x="429" y="601"/>
                      </a:lnTo>
                      <a:lnTo>
                        <a:pt x="402" y="603"/>
                      </a:lnTo>
                      <a:lnTo>
                        <a:pt x="375" y="600"/>
                      </a:lnTo>
                      <a:lnTo>
                        <a:pt x="348" y="592"/>
                      </a:lnTo>
                      <a:lnTo>
                        <a:pt x="322" y="585"/>
                      </a:lnTo>
                      <a:lnTo>
                        <a:pt x="297" y="576"/>
                      </a:lnTo>
                      <a:lnTo>
                        <a:pt x="275" y="569"/>
                      </a:lnTo>
                      <a:lnTo>
                        <a:pt x="257" y="563"/>
                      </a:lnTo>
                      <a:lnTo>
                        <a:pt x="228" y="592"/>
                      </a:lnTo>
                      <a:lnTo>
                        <a:pt x="199" y="612"/>
                      </a:lnTo>
                      <a:lnTo>
                        <a:pt x="168" y="620"/>
                      </a:lnTo>
                      <a:lnTo>
                        <a:pt x="137" y="621"/>
                      </a:lnTo>
                      <a:lnTo>
                        <a:pt x="104" y="614"/>
                      </a:lnTo>
                      <a:lnTo>
                        <a:pt x="71" y="605"/>
                      </a:lnTo>
                      <a:lnTo>
                        <a:pt x="37" y="591"/>
                      </a:lnTo>
                      <a:lnTo>
                        <a:pt x="0" y="576"/>
                      </a:lnTo>
                      <a:lnTo>
                        <a:pt x="4" y="274"/>
                      </a:lnTo>
                      <a:lnTo>
                        <a:pt x="42" y="269"/>
                      </a:lnTo>
                      <a:lnTo>
                        <a:pt x="77" y="256"/>
                      </a:lnTo>
                      <a:lnTo>
                        <a:pt x="106" y="238"/>
                      </a:lnTo>
                      <a:lnTo>
                        <a:pt x="133" y="216"/>
                      </a:lnTo>
                      <a:lnTo>
                        <a:pt x="159" y="191"/>
                      </a:lnTo>
                      <a:lnTo>
                        <a:pt x="182" y="161"/>
                      </a:lnTo>
                      <a:lnTo>
                        <a:pt x="208" y="132"/>
                      </a:lnTo>
                      <a:lnTo>
                        <a:pt x="233" y="103"/>
                      </a:lnTo>
                      <a:lnTo>
                        <a:pt x="262" y="76"/>
                      </a:lnTo>
                      <a:lnTo>
                        <a:pt x="295" y="52"/>
                      </a:lnTo>
                      <a:lnTo>
                        <a:pt x="333" y="31"/>
                      </a:lnTo>
                      <a:lnTo>
                        <a:pt x="377" y="16"/>
                      </a:lnTo>
                      <a:lnTo>
                        <a:pt x="411" y="7"/>
                      </a:lnTo>
                      <a:lnTo>
                        <a:pt x="453" y="1"/>
                      </a:lnTo>
                      <a:lnTo>
                        <a:pt x="49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  <p:sp>
              <p:nvSpPr>
                <p:cNvPr id="114" name="Freeform 54">
                  <a:extLst>
                    <a:ext uri="{FF2B5EF4-FFF2-40B4-BE49-F238E27FC236}">
                      <a16:creationId xmlns:a16="http://schemas.microsoft.com/office/drawing/2014/main" id="{C03A5604-D7B1-457F-B824-FF3C0BA240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366556" y="1001048"/>
                  <a:ext cx="460794" cy="5174720"/>
                </a:xfrm>
                <a:custGeom>
                  <a:avLst/>
                  <a:gdLst>
                    <a:gd name="T0" fmla="*/ 147 w 300"/>
                    <a:gd name="T1" fmla="*/ 3238 h 3369"/>
                    <a:gd name="T2" fmla="*/ 184 w 300"/>
                    <a:gd name="T3" fmla="*/ 3277 h 3369"/>
                    <a:gd name="T4" fmla="*/ 180 w 300"/>
                    <a:gd name="T5" fmla="*/ 3309 h 3369"/>
                    <a:gd name="T6" fmla="*/ 167 w 300"/>
                    <a:gd name="T7" fmla="*/ 3360 h 3369"/>
                    <a:gd name="T8" fmla="*/ 136 w 300"/>
                    <a:gd name="T9" fmla="*/ 3340 h 3369"/>
                    <a:gd name="T10" fmla="*/ 124 w 300"/>
                    <a:gd name="T11" fmla="*/ 3251 h 3369"/>
                    <a:gd name="T12" fmla="*/ 142 w 300"/>
                    <a:gd name="T13" fmla="*/ 2813 h 3369"/>
                    <a:gd name="T14" fmla="*/ 184 w 300"/>
                    <a:gd name="T15" fmla="*/ 2884 h 3369"/>
                    <a:gd name="T16" fmla="*/ 195 w 300"/>
                    <a:gd name="T17" fmla="*/ 2986 h 3369"/>
                    <a:gd name="T18" fmla="*/ 191 w 300"/>
                    <a:gd name="T19" fmla="*/ 3087 h 3369"/>
                    <a:gd name="T20" fmla="*/ 184 w 300"/>
                    <a:gd name="T21" fmla="*/ 3140 h 3369"/>
                    <a:gd name="T22" fmla="*/ 156 w 300"/>
                    <a:gd name="T23" fmla="*/ 3082 h 3369"/>
                    <a:gd name="T24" fmla="*/ 120 w 300"/>
                    <a:gd name="T25" fmla="*/ 2986 h 3369"/>
                    <a:gd name="T26" fmla="*/ 120 w 300"/>
                    <a:gd name="T27" fmla="*/ 2857 h 3369"/>
                    <a:gd name="T28" fmla="*/ 124 w 300"/>
                    <a:gd name="T29" fmla="*/ 2386 h 3369"/>
                    <a:gd name="T30" fmla="*/ 196 w 300"/>
                    <a:gd name="T31" fmla="*/ 2449 h 3369"/>
                    <a:gd name="T32" fmla="*/ 193 w 300"/>
                    <a:gd name="T33" fmla="*/ 2666 h 3369"/>
                    <a:gd name="T34" fmla="*/ 182 w 300"/>
                    <a:gd name="T35" fmla="*/ 2658 h 3369"/>
                    <a:gd name="T36" fmla="*/ 171 w 300"/>
                    <a:gd name="T37" fmla="*/ 2649 h 3369"/>
                    <a:gd name="T38" fmla="*/ 136 w 300"/>
                    <a:gd name="T39" fmla="*/ 2626 h 3369"/>
                    <a:gd name="T40" fmla="*/ 113 w 300"/>
                    <a:gd name="T41" fmla="*/ 1866 h 3369"/>
                    <a:gd name="T42" fmla="*/ 200 w 300"/>
                    <a:gd name="T43" fmla="*/ 1931 h 3369"/>
                    <a:gd name="T44" fmla="*/ 200 w 300"/>
                    <a:gd name="T45" fmla="*/ 2067 h 3369"/>
                    <a:gd name="T46" fmla="*/ 198 w 300"/>
                    <a:gd name="T47" fmla="*/ 2215 h 3369"/>
                    <a:gd name="T48" fmla="*/ 138 w 300"/>
                    <a:gd name="T49" fmla="*/ 2213 h 3369"/>
                    <a:gd name="T50" fmla="*/ 113 w 300"/>
                    <a:gd name="T51" fmla="*/ 1866 h 3369"/>
                    <a:gd name="T52" fmla="*/ 204 w 300"/>
                    <a:gd name="T53" fmla="*/ 1709 h 3369"/>
                    <a:gd name="T54" fmla="*/ 144 w 300"/>
                    <a:gd name="T55" fmla="*/ 1693 h 3369"/>
                    <a:gd name="T56" fmla="*/ 104 w 300"/>
                    <a:gd name="T57" fmla="*/ 1357 h 3369"/>
                    <a:gd name="T58" fmla="*/ 224 w 300"/>
                    <a:gd name="T59" fmla="*/ 20 h 3369"/>
                    <a:gd name="T60" fmla="*/ 287 w 300"/>
                    <a:gd name="T61" fmla="*/ 89 h 3369"/>
                    <a:gd name="T62" fmla="*/ 298 w 300"/>
                    <a:gd name="T63" fmla="*/ 173 h 3369"/>
                    <a:gd name="T64" fmla="*/ 260 w 300"/>
                    <a:gd name="T65" fmla="*/ 242 h 3369"/>
                    <a:gd name="T66" fmla="*/ 222 w 300"/>
                    <a:gd name="T67" fmla="*/ 377 h 3369"/>
                    <a:gd name="T68" fmla="*/ 218 w 300"/>
                    <a:gd name="T69" fmla="*/ 640 h 3369"/>
                    <a:gd name="T70" fmla="*/ 216 w 300"/>
                    <a:gd name="T71" fmla="*/ 880 h 3369"/>
                    <a:gd name="T72" fmla="*/ 213 w 300"/>
                    <a:gd name="T73" fmla="*/ 1166 h 3369"/>
                    <a:gd name="T74" fmla="*/ 96 w 300"/>
                    <a:gd name="T75" fmla="*/ 958 h 3369"/>
                    <a:gd name="T76" fmla="*/ 87 w 300"/>
                    <a:gd name="T77" fmla="*/ 637 h 3369"/>
                    <a:gd name="T78" fmla="*/ 82 w 300"/>
                    <a:gd name="T79" fmla="*/ 380 h 3369"/>
                    <a:gd name="T80" fmla="*/ 31 w 300"/>
                    <a:gd name="T81" fmla="*/ 237 h 3369"/>
                    <a:gd name="T82" fmla="*/ 0 w 300"/>
                    <a:gd name="T83" fmla="*/ 155 h 3369"/>
                    <a:gd name="T84" fmla="*/ 18 w 300"/>
                    <a:gd name="T85" fmla="*/ 73 h 3369"/>
                    <a:gd name="T86" fmla="*/ 85 w 300"/>
                    <a:gd name="T87" fmla="*/ 15 h 336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</a:cxnLst>
                  <a:rect l="0" t="0" r="r" b="b"/>
                  <a:pathLst>
                    <a:path w="300" h="3369">
                      <a:moveTo>
                        <a:pt x="127" y="3220"/>
                      </a:moveTo>
                      <a:lnTo>
                        <a:pt x="136" y="3227"/>
                      </a:lnTo>
                      <a:lnTo>
                        <a:pt x="147" y="3238"/>
                      </a:lnTo>
                      <a:lnTo>
                        <a:pt x="160" y="3251"/>
                      </a:lnTo>
                      <a:lnTo>
                        <a:pt x="173" y="3266"/>
                      </a:lnTo>
                      <a:lnTo>
                        <a:pt x="184" y="3277"/>
                      </a:lnTo>
                      <a:lnTo>
                        <a:pt x="182" y="3282"/>
                      </a:lnTo>
                      <a:lnTo>
                        <a:pt x="182" y="3293"/>
                      </a:lnTo>
                      <a:lnTo>
                        <a:pt x="180" y="3309"/>
                      </a:lnTo>
                      <a:lnTo>
                        <a:pt x="178" y="3327"/>
                      </a:lnTo>
                      <a:lnTo>
                        <a:pt x="175" y="3346"/>
                      </a:lnTo>
                      <a:lnTo>
                        <a:pt x="167" y="3360"/>
                      </a:lnTo>
                      <a:lnTo>
                        <a:pt x="156" y="3369"/>
                      </a:lnTo>
                      <a:lnTo>
                        <a:pt x="147" y="3358"/>
                      </a:lnTo>
                      <a:lnTo>
                        <a:pt x="136" y="3340"/>
                      </a:lnTo>
                      <a:lnTo>
                        <a:pt x="129" y="3313"/>
                      </a:lnTo>
                      <a:lnTo>
                        <a:pt x="125" y="3282"/>
                      </a:lnTo>
                      <a:lnTo>
                        <a:pt x="124" y="3251"/>
                      </a:lnTo>
                      <a:lnTo>
                        <a:pt x="127" y="3220"/>
                      </a:lnTo>
                      <a:close/>
                      <a:moveTo>
                        <a:pt x="120" y="2800"/>
                      </a:moveTo>
                      <a:lnTo>
                        <a:pt x="142" y="2813"/>
                      </a:lnTo>
                      <a:lnTo>
                        <a:pt x="160" y="2833"/>
                      </a:lnTo>
                      <a:lnTo>
                        <a:pt x="173" y="2857"/>
                      </a:lnTo>
                      <a:lnTo>
                        <a:pt x="184" y="2884"/>
                      </a:lnTo>
                      <a:lnTo>
                        <a:pt x="189" y="2917"/>
                      </a:lnTo>
                      <a:lnTo>
                        <a:pt x="193" y="2949"/>
                      </a:lnTo>
                      <a:lnTo>
                        <a:pt x="195" y="2986"/>
                      </a:lnTo>
                      <a:lnTo>
                        <a:pt x="195" y="3020"/>
                      </a:lnTo>
                      <a:lnTo>
                        <a:pt x="195" y="3055"/>
                      </a:lnTo>
                      <a:lnTo>
                        <a:pt x="191" y="3087"/>
                      </a:lnTo>
                      <a:lnTo>
                        <a:pt x="189" y="3118"/>
                      </a:lnTo>
                      <a:lnTo>
                        <a:pt x="187" y="3146"/>
                      </a:lnTo>
                      <a:lnTo>
                        <a:pt x="184" y="3140"/>
                      </a:lnTo>
                      <a:lnTo>
                        <a:pt x="176" y="3127"/>
                      </a:lnTo>
                      <a:lnTo>
                        <a:pt x="167" y="3107"/>
                      </a:lnTo>
                      <a:lnTo>
                        <a:pt x="156" y="3082"/>
                      </a:lnTo>
                      <a:lnTo>
                        <a:pt x="144" y="3053"/>
                      </a:lnTo>
                      <a:lnTo>
                        <a:pt x="131" y="3020"/>
                      </a:lnTo>
                      <a:lnTo>
                        <a:pt x="120" y="2986"/>
                      </a:lnTo>
                      <a:lnTo>
                        <a:pt x="120" y="2944"/>
                      </a:lnTo>
                      <a:lnTo>
                        <a:pt x="120" y="2904"/>
                      </a:lnTo>
                      <a:lnTo>
                        <a:pt x="120" y="2857"/>
                      </a:lnTo>
                      <a:lnTo>
                        <a:pt x="120" y="2800"/>
                      </a:lnTo>
                      <a:close/>
                      <a:moveTo>
                        <a:pt x="116" y="2386"/>
                      </a:moveTo>
                      <a:lnTo>
                        <a:pt x="124" y="2386"/>
                      </a:lnTo>
                      <a:lnTo>
                        <a:pt x="151" y="2407"/>
                      </a:lnTo>
                      <a:lnTo>
                        <a:pt x="176" y="2427"/>
                      </a:lnTo>
                      <a:lnTo>
                        <a:pt x="196" y="2449"/>
                      </a:lnTo>
                      <a:lnTo>
                        <a:pt x="195" y="2520"/>
                      </a:lnTo>
                      <a:lnTo>
                        <a:pt x="193" y="2593"/>
                      </a:lnTo>
                      <a:lnTo>
                        <a:pt x="193" y="2666"/>
                      </a:lnTo>
                      <a:lnTo>
                        <a:pt x="189" y="2664"/>
                      </a:lnTo>
                      <a:lnTo>
                        <a:pt x="185" y="2662"/>
                      </a:lnTo>
                      <a:lnTo>
                        <a:pt x="182" y="2658"/>
                      </a:lnTo>
                      <a:lnTo>
                        <a:pt x="178" y="2655"/>
                      </a:lnTo>
                      <a:lnTo>
                        <a:pt x="175" y="2653"/>
                      </a:lnTo>
                      <a:lnTo>
                        <a:pt x="171" y="2649"/>
                      </a:lnTo>
                      <a:lnTo>
                        <a:pt x="167" y="2649"/>
                      </a:lnTo>
                      <a:lnTo>
                        <a:pt x="151" y="2637"/>
                      </a:lnTo>
                      <a:lnTo>
                        <a:pt x="136" y="2626"/>
                      </a:lnTo>
                      <a:lnTo>
                        <a:pt x="120" y="2613"/>
                      </a:lnTo>
                      <a:lnTo>
                        <a:pt x="116" y="2386"/>
                      </a:lnTo>
                      <a:close/>
                      <a:moveTo>
                        <a:pt x="113" y="1866"/>
                      </a:moveTo>
                      <a:lnTo>
                        <a:pt x="156" y="1884"/>
                      </a:lnTo>
                      <a:lnTo>
                        <a:pt x="200" y="1902"/>
                      </a:lnTo>
                      <a:lnTo>
                        <a:pt x="200" y="1931"/>
                      </a:lnTo>
                      <a:lnTo>
                        <a:pt x="200" y="1971"/>
                      </a:lnTo>
                      <a:lnTo>
                        <a:pt x="202" y="2018"/>
                      </a:lnTo>
                      <a:lnTo>
                        <a:pt x="200" y="2067"/>
                      </a:lnTo>
                      <a:lnTo>
                        <a:pt x="200" y="2118"/>
                      </a:lnTo>
                      <a:lnTo>
                        <a:pt x="200" y="2169"/>
                      </a:lnTo>
                      <a:lnTo>
                        <a:pt x="198" y="2215"/>
                      </a:lnTo>
                      <a:lnTo>
                        <a:pt x="196" y="2253"/>
                      </a:lnTo>
                      <a:lnTo>
                        <a:pt x="169" y="2233"/>
                      </a:lnTo>
                      <a:lnTo>
                        <a:pt x="138" y="2213"/>
                      </a:lnTo>
                      <a:lnTo>
                        <a:pt x="113" y="2193"/>
                      </a:lnTo>
                      <a:lnTo>
                        <a:pt x="113" y="2029"/>
                      </a:lnTo>
                      <a:lnTo>
                        <a:pt x="113" y="1866"/>
                      </a:lnTo>
                      <a:close/>
                      <a:moveTo>
                        <a:pt x="104" y="1357"/>
                      </a:moveTo>
                      <a:lnTo>
                        <a:pt x="207" y="1362"/>
                      </a:lnTo>
                      <a:lnTo>
                        <a:pt x="204" y="1709"/>
                      </a:lnTo>
                      <a:lnTo>
                        <a:pt x="180" y="1706"/>
                      </a:lnTo>
                      <a:lnTo>
                        <a:pt x="160" y="1700"/>
                      </a:lnTo>
                      <a:lnTo>
                        <a:pt x="144" y="1693"/>
                      </a:lnTo>
                      <a:lnTo>
                        <a:pt x="127" y="1684"/>
                      </a:lnTo>
                      <a:lnTo>
                        <a:pt x="107" y="1677"/>
                      </a:lnTo>
                      <a:lnTo>
                        <a:pt x="104" y="1357"/>
                      </a:lnTo>
                      <a:close/>
                      <a:moveTo>
                        <a:pt x="156" y="0"/>
                      </a:moveTo>
                      <a:lnTo>
                        <a:pt x="193" y="7"/>
                      </a:lnTo>
                      <a:lnTo>
                        <a:pt x="224" y="20"/>
                      </a:lnTo>
                      <a:lnTo>
                        <a:pt x="251" y="38"/>
                      </a:lnTo>
                      <a:lnTo>
                        <a:pt x="271" y="62"/>
                      </a:lnTo>
                      <a:lnTo>
                        <a:pt x="287" y="89"/>
                      </a:lnTo>
                      <a:lnTo>
                        <a:pt x="296" y="120"/>
                      </a:lnTo>
                      <a:lnTo>
                        <a:pt x="300" y="153"/>
                      </a:lnTo>
                      <a:lnTo>
                        <a:pt x="298" y="173"/>
                      </a:lnTo>
                      <a:lnTo>
                        <a:pt x="289" y="197"/>
                      </a:lnTo>
                      <a:lnTo>
                        <a:pt x="276" y="220"/>
                      </a:lnTo>
                      <a:lnTo>
                        <a:pt x="260" y="242"/>
                      </a:lnTo>
                      <a:lnTo>
                        <a:pt x="244" y="260"/>
                      </a:lnTo>
                      <a:lnTo>
                        <a:pt x="224" y="273"/>
                      </a:lnTo>
                      <a:lnTo>
                        <a:pt x="222" y="377"/>
                      </a:lnTo>
                      <a:lnTo>
                        <a:pt x="222" y="471"/>
                      </a:lnTo>
                      <a:lnTo>
                        <a:pt x="220" y="557"/>
                      </a:lnTo>
                      <a:lnTo>
                        <a:pt x="218" y="640"/>
                      </a:lnTo>
                      <a:lnTo>
                        <a:pt x="218" y="718"/>
                      </a:lnTo>
                      <a:lnTo>
                        <a:pt x="216" y="798"/>
                      </a:lnTo>
                      <a:lnTo>
                        <a:pt x="216" y="880"/>
                      </a:lnTo>
                      <a:lnTo>
                        <a:pt x="215" y="967"/>
                      </a:lnTo>
                      <a:lnTo>
                        <a:pt x="213" y="1062"/>
                      </a:lnTo>
                      <a:lnTo>
                        <a:pt x="213" y="1166"/>
                      </a:lnTo>
                      <a:lnTo>
                        <a:pt x="100" y="1153"/>
                      </a:lnTo>
                      <a:lnTo>
                        <a:pt x="98" y="1051"/>
                      </a:lnTo>
                      <a:lnTo>
                        <a:pt x="96" y="958"/>
                      </a:lnTo>
                      <a:lnTo>
                        <a:pt x="95" y="873"/>
                      </a:lnTo>
                      <a:lnTo>
                        <a:pt x="93" y="793"/>
                      </a:lnTo>
                      <a:lnTo>
                        <a:pt x="87" y="637"/>
                      </a:lnTo>
                      <a:lnTo>
                        <a:pt x="85" y="557"/>
                      </a:lnTo>
                      <a:lnTo>
                        <a:pt x="84" y="471"/>
                      </a:lnTo>
                      <a:lnTo>
                        <a:pt x="82" y="380"/>
                      </a:lnTo>
                      <a:lnTo>
                        <a:pt x="80" y="277"/>
                      </a:lnTo>
                      <a:lnTo>
                        <a:pt x="53" y="258"/>
                      </a:lnTo>
                      <a:lnTo>
                        <a:pt x="31" y="237"/>
                      </a:lnTo>
                      <a:lnTo>
                        <a:pt x="16" y="211"/>
                      </a:lnTo>
                      <a:lnTo>
                        <a:pt x="5" y="184"/>
                      </a:lnTo>
                      <a:lnTo>
                        <a:pt x="0" y="155"/>
                      </a:lnTo>
                      <a:lnTo>
                        <a:pt x="0" y="127"/>
                      </a:lnTo>
                      <a:lnTo>
                        <a:pt x="7" y="98"/>
                      </a:lnTo>
                      <a:lnTo>
                        <a:pt x="18" y="73"/>
                      </a:lnTo>
                      <a:lnTo>
                        <a:pt x="35" y="49"/>
                      </a:lnTo>
                      <a:lnTo>
                        <a:pt x="56" y="29"/>
                      </a:lnTo>
                      <a:lnTo>
                        <a:pt x="85" y="15"/>
                      </a:lnTo>
                      <a:lnTo>
                        <a:pt x="118" y="4"/>
                      </a:lnTo>
                      <a:lnTo>
                        <a:pt x="156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ko-KR" altLang="en-US" sz="2701"/>
                </a:p>
              </p:txBody>
            </p:sp>
          </p:grpSp>
          <p:sp>
            <p:nvSpPr>
              <p:cNvPr id="100" name="Oval 19">
                <a:extLst>
                  <a:ext uri="{FF2B5EF4-FFF2-40B4-BE49-F238E27FC236}">
                    <a16:creationId xmlns:a16="http://schemas.microsoft.com/office/drawing/2014/main" id="{C7375531-F86A-4D1A-9B4F-9B7767347969}"/>
                  </a:ext>
                </a:extLst>
              </p:cNvPr>
              <p:cNvSpPr/>
              <p:nvPr/>
            </p:nvSpPr>
            <p:spPr>
              <a:xfrm rot="7840081">
                <a:off x="5220968" y="21654"/>
                <a:ext cx="262540" cy="223955"/>
              </a:xfrm>
              <a:custGeom>
                <a:avLst/>
                <a:gdLst/>
                <a:ahLst/>
                <a:cxnLst/>
                <a:rect l="l" t="t" r="r" b="b"/>
                <a:pathLst>
                  <a:path w="4290840" h="3660228">
                    <a:moveTo>
                      <a:pt x="2325835" y="1430901"/>
                    </a:moveTo>
                    <a:cubicBezTo>
                      <a:pt x="2336670" y="1441414"/>
                      <a:pt x="2351639" y="1447919"/>
                      <a:pt x="2368172" y="1447919"/>
                    </a:cubicBezTo>
                    <a:cubicBezTo>
                      <a:pt x="2401241" y="1447919"/>
                      <a:pt x="2428048" y="1421905"/>
                      <a:pt x="2428048" y="1389815"/>
                    </a:cubicBezTo>
                    <a:lnTo>
                      <a:pt x="2428048" y="290423"/>
                    </a:lnTo>
                    <a:cubicBezTo>
                      <a:pt x="2428048" y="258334"/>
                      <a:pt x="2401241" y="232319"/>
                      <a:pt x="2368173" y="232320"/>
                    </a:cubicBezTo>
                    <a:cubicBezTo>
                      <a:pt x="2335105" y="232319"/>
                      <a:pt x="2308298" y="258334"/>
                      <a:pt x="2308298" y="290424"/>
                    </a:cubicBezTo>
                    <a:lnTo>
                      <a:pt x="2308298" y="1389814"/>
                    </a:lnTo>
                    <a:cubicBezTo>
                      <a:pt x="2308297" y="1405860"/>
                      <a:pt x="2314999" y="1420385"/>
                      <a:pt x="2325835" y="1430901"/>
                    </a:cubicBezTo>
                    <a:close/>
                    <a:moveTo>
                      <a:pt x="1712446" y="1346642"/>
                    </a:moveTo>
                    <a:cubicBezTo>
                      <a:pt x="1591450" y="1204364"/>
                      <a:pt x="1518764" y="1021961"/>
                      <a:pt x="1518764" y="823084"/>
                    </a:cubicBezTo>
                    <a:cubicBezTo>
                      <a:pt x="1518764" y="368507"/>
                      <a:pt x="1898505" y="1"/>
                      <a:pt x="2366939" y="0"/>
                    </a:cubicBezTo>
                    <a:cubicBezTo>
                      <a:pt x="2835373" y="1"/>
                      <a:pt x="3215115" y="368508"/>
                      <a:pt x="3215114" y="823084"/>
                    </a:cubicBezTo>
                    <a:cubicBezTo>
                      <a:pt x="3215114" y="1277660"/>
                      <a:pt x="2835373" y="1646168"/>
                      <a:pt x="2366939" y="1646167"/>
                    </a:cubicBezTo>
                    <a:cubicBezTo>
                      <a:pt x="2132723" y="1646167"/>
                      <a:pt x="1920679" y="1554040"/>
                      <a:pt x="1767189" y="1405093"/>
                    </a:cubicBezTo>
                    <a:cubicBezTo>
                      <a:pt x="1748003" y="1386474"/>
                      <a:pt x="1729732" y="1366968"/>
                      <a:pt x="1712446" y="1346642"/>
                    </a:cubicBezTo>
                    <a:close/>
                    <a:moveTo>
                      <a:pt x="2442785" y="3276067"/>
                    </a:moveTo>
                    <a:cubicBezTo>
                      <a:pt x="2452539" y="3288725"/>
                      <a:pt x="2467121" y="3297661"/>
                      <a:pt x="2484220" y="3299876"/>
                    </a:cubicBezTo>
                    <a:lnTo>
                      <a:pt x="3567493" y="3440235"/>
                    </a:lnTo>
                    <a:cubicBezTo>
                      <a:pt x="3601691" y="3444665"/>
                      <a:pt x="3633005" y="3420535"/>
                      <a:pt x="3637436" y="3386337"/>
                    </a:cubicBezTo>
                    <a:lnTo>
                      <a:pt x="3638507" y="3378082"/>
                    </a:lnTo>
                    <a:cubicBezTo>
                      <a:pt x="3642938" y="3343884"/>
                      <a:pt x="3618808" y="3312570"/>
                      <a:pt x="3584610" y="3308139"/>
                    </a:cubicBezTo>
                    <a:cubicBezTo>
                      <a:pt x="3223518" y="3261353"/>
                      <a:pt x="2862428" y="3214566"/>
                      <a:pt x="2501336" y="3167780"/>
                    </a:cubicBezTo>
                    <a:cubicBezTo>
                      <a:pt x="2467138" y="3163349"/>
                      <a:pt x="2435824" y="3187479"/>
                      <a:pt x="2431392" y="3221677"/>
                    </a:cubicBezTo>
                    <a:lnTo>
                      <a:pt x="2430323" y="3229933"/>
                    </a:lnTo>
                    <a:cubicBezTo>
                      <a:pt x="2428107" y="3247032"/>
                      <a:pt x="2433032" y="3263410"/>
                      <a:pt x="2442785" y="3276067"/>
                    </a:cubicBezTo>
                    <a:close/>
                    <a:moveTo>
                      <a:pt x="2077965" y="3502921"/>
                    </a:moveTo>
                    <a:cubicBezTo>
                      <a:pt x="2211151" y="3366898"/>
                      <a:pt x="2317658" y="3113548"/>
                      <a:pt x="2352262" y="2815726"/>
                    </a:cubicBezTo>
                    <a:cubicBezTo>
                      <a:pt x="2386865" y="2517903"/>
                      <a:pt x="2341165" y="2247898"/>
                      <a:pt x="2242534" y="2086510"/>
                    </a:cubicBezTo>
                    <a:lnTo>
                      <a:pt x="3638641" y="2239266"/>
                    </a:lnTo>
                    <a:cubicBezTo>
                      <a:pt x="4041695" y="2283368"/>
                      <a:pt x="4331596" y="2636192"/>
                      <a:pt x="4286150" y="3027324"/>
                    </a:cubicBezTo>
                    <a:cubicBezTo>
                      <a:pt x="4240705" y="3418455"/>
                      <a:pt x="3877125" y="3699778"/>
                      <a:pt x="3474071" y="3655676"/>
                    </a:cubicBezTo>
                    <a:close/>
                    <a:moveTo>
                      <a:pt x="554154" y="3094005"/>
                    </a:moveTo>
                    <a:cubicBezTo>
                      <a:pt x="563899" y="3106651"/>
                      <a:pt x="578469" y="3115580"/>
                      <a:pt x="595552" y="3117793"/>
                    </a:cubicBezTo>
                    <a:lnTo>
                      <a:pt x="1844342" y="3279597"/>
                    </a:lnTo>
                    <a:cubicBezTo>
                      <a:pt x="1878509" y="3284024"/>
                      <a:pt x="1909796" y="3259914"/>
                      <a:pt x="1914223" y="3225747"/>
                    </a:cubicBezTo>
                    <a:lnTo>
                      <a:pt x="1915292" y="3217498"/>
                    </a:lnTo>
                    <a:cubicBezTo>
                      <a:pt x="1919719" y="3183330"/>
                      <a:pt x="1895610" y="3152043"/>
                      <a:pt x="1861442" y="3147616"/>
                    </a:cubicBezTo>
                    <a:lnTo>
                      <a:pt x="612653" y="2985812"/>
                    </a:lnTo>
                    <a:cubicBezTo>
                      <a:pt x="578485" y="2981385"/>
                      <a:pt x="547198" y="3005495"/>
                      <a:pt x="542771" y="3039662"/>
                    </a:cubicBezTo>
                    <a:lnTo>
                      <a:pt x="541702" y="3047911"/>
                    </a:lnTo>
                    <a:cubicBezTo>
                      <a:pt x="539489" y="3064995"/>
                      <a:pt x="544409" y="3081359"/>
                      <a:pt x="554154" y="3094005"/>
                    </a:cubicBezTo>
                    <a:close/>
                    <a:moveTo>
                      <a:pt x="160256" y="3083028"/>
                    </a:moveTo>
                    <a:cubicBezTo>
                      <a:pt x="43080" y="2940417"/>
                      <a:pt x="-18033" y="2754428"/>
                      <a:pt x="4690" y="2558864"/>
                    </a:cubicBezTo>
                    <a:cubicBezTo>
                      <a:pt x="50134" y="2167732"/>
                      <a:pt x="413715" y="1886409"/>
                      <a:pt x="816769" y="1930509"/>
                    </a:cubicBezTo>
                    <a:lnTo>
                      <a:pt x="2159669" y="2077444"/>
                    </a:lnTo>
                    <a:cubicBezTo>
                      <a:pt x="2252567" y="2248534"/>
                      <a:pt x="2291731" y="2517583"/>
                      <a:pt x="2258286" y="2805444"/>
                    </a:cubicBezTo>
                    <a:cubicBezTo>
                      <a:pt x="2224840" y="3093304"/>
                      <a:pt x="2124922" y="3347135"/>
                      <a:pt x="1995098" y="3493855"/>
                    </a:cubicBezTo>
                    <a:lnTo>
                      <a:pt x="652198" y="3346920"/>
                    </a:lnTo>
                    <a:cubicBezTo>
                      <a:pt x="450671" y="3324868"/>
                      <a:pt x="277431" y="3225638"/>
                      <a:pt x="160256" y="30830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1" name="Round Same Side Corner Rectangle 3">
                <a:extLst>
                  <a:ext uri="{FF2B5EF4-FFF2-40B4-BE49-F238E27FC236}">
                    <a16:creationId xmlns:a16="http://schemas.microsoft.com/office/drawing/2014/main" id="{74977F66-66AB-4681-8579-CB275BDE1343}"/>
                  </a:ext>
                </a:extLst>
              </p:cNvPr>
              <p:cNvSpPr/>
              <p:nvPr/>
            </p:nvSpPr>
            <p:spPr>
              <a:xfrm>
                <a:off x="4099789" y="53492"/>
                <a:ext cx="313419" cy="205786"/>
              </a:xfrm>
              <a:custGeom>
                <a:avLst/>
                <a:gdLst/>
                <a:ahLst/>
                <a:cxnLst/>
                <a:rect l="l" t="t" r="r" b="b"/>
                <a:pathLst>
                  <a:path w="3948136" h="2592287">
                    <a:moveTo>
                      <a:pt x="658036" y="1188131"/>
                    </a:moveTo>
                    <a:lnTo>
                      <a:pt x="1067865" y="1188131"/>
                    </a:lnTo>
                    <a:cubicBezTo>
                      <a:pt x="1127518" y="1188131"/>
                      <a:pt x="1175877" y="1236490"/>
                      <a:pt x="1175877" y="1296143"/>
                    </a:cubicBezTo>
                    <a:lnTo>
                      <a:pt x="1175877" y="1404155"/>
                    </a:lnTo>
                    <a:lnTo>
                      <a:pt x="550024" y="1404155"/>
                    </a:lnTo>
                    <a:lnTo>
                      <a:pt x="550024" y="1296143"/>
                    </a:lnTo>
                    <a:cubicBezTo>
                      <a:pt x="550024" y="1236490"/>
                      <a:pt x="598383" y="1188131"/>
                      <a:pt x="658036" y="1188131"/>
                    </a:cubicBezTo>
                    <a:close/>
                    <a:moveTo>
                      <a:pt x="1643930" y="756083"/>
                    </a:moveTo>
                    <a:lnTo>
                      <a:pt x="3084090" y="756083"/>
                    </a:lnTo>
                    <a:cubicBezTo>
                      <a:pt x="3263050" y="756083"/>
                      <a:pt x="3408126" y="901159"/>
                      <a:pt x="3408126" y="1080119"/>
                    </a:cubicBezTo>
                    <a:lnTo>
                      <a:pt x="3408126" y="1404155"/>
                    </a:lnTo>
                    <a:lnTo>
                      <a:pt x="1319894" y="1404155"/>
                    </a:lnTo>
                    <a:lnTo>
                      <a:pt x="1319894" y="1080119"/>
                    </a:lnTo>
                    <a:cubicBezTo>
                      <a:pt x="1319894" y="901159"/>
                      <a:pt x="1464970" y="756083"/>
                      <a:pt x="1643930" y="756083"/>
                    </a:cubicBezTo>
                    <a:close/>
                    <a:moveTo>
                      <a:pt x="869386" y="585928"/>
                    </a:moveTo>
                    <a:cubicBezTo>
                      <a:pt x="1011160" y="585928"/>
                      <a:pt x="1126090" y="700858"/>
                      <a:pt x="1126090" y="842632"/>
                    </a:cubicBezTo>
                    <a:cubicBezTo>
                      <a:pt x="1126090" y="984406"/>
                      <a:pt x="1011160" y="1099336"/>
                      <a:pt x="869386" y="1099336"/>
                    </a:cubicBezTo>
                    <a:cubicBezTo>
                      <a:pt x="727612" y="1099336"/>
                      <a:pt x="612682" y="984406"/>
                      <a:pt x="612682" y="842632"/>
                    </a:cubicBezTo>
                    <a:cubicBezTo>
                      <a:pt x="612682" y="700858"/>
                      <a:pt x="727612" y="585928"/>
                      <a:pt x="869386" y="585928"/>
                    </a:cubicBezTo>
                    <a:close/>
                    <a:moveTo>
                      <a:pt x="130829" y="0"/>
                    </a:moveTo>
                    <a:lnTo>
                      <a:pt x="337171" y="0"/>
                    </a:lnTo>
                    <a:cubicBezTo>
                      <a:pt x="409426" y="0"/>
                      <a:pt x="468000" y="58574"/>
                      <a:pt x="468000" y="130829"/>
                    </a:cubicBezTo>
                    <a:lnTo>
                      <a:pt x="468000" y="1512169"/>
                    </a:lnTo>
                    <a:lnTo>
                      <a:pt x="3480134" y="1512169"/>
                    </a:lnTo>
                    <a:lnTo>
                      <a:pt x="3480134" y="743121"/>
                    </a:lnTo>
                    <a:cubicBezTo>
                      <a:pt x="3480134" y="670866"/>
                      <a:pt x="3538708" y="612292"/>
                      <a:pt x="3610963" y="612292"/>
                    </a:cubicBezTo>
                    <a:lnTo>
                      <a:pt x="3817305" y="612292"/>
                    </a:lnTo>
                    <a:cubicBezTo>
                      <a:pt x="3889560" y="612292"/>
                      <a:pt x="3948134" y="670866"/>
                      <a:pt x="3948134" y="743121"/>
                    </a:cubicBezTo>
                    <a:lnTo>
                      <a:pt x="3948134" y="1512169"/>
                    </a:lnTo>
                    <a:lnTo>
                      <a:pt x="3948136" y="1512169"/>
                    </a:lnTo>
                    <a:lnTo>
                      <a:pt x="3948136" y="1980169"/>
                    </a:lnTo>
                    <a:lnTo>
                      <a:pt x="3948134" y="1980169"/>
                    </a:lnTo>
                    <a:lnTo>
                      <a:pt x="3948134" y="2592287"/>
                    </a:lnTo>
                    <a:lnTo>
                      <a:pt x="3480134" y="2592287"/>
                    </a:lnTo>
                    <a:lnTo>
                      <a:pt x="3480134" y="1980169"/>
                    </a:lnTo>
                    <a:lnTo>
                      <a:pt x="468000" y="1980169"/>
                    </a:lnTo>
                    <a:lnTo>
                      <a:pt x="468000" y="2592287"/>
                    </a:lnTo>
                    <a:lnTo>
                      <a:pt x="0" y="2592287"/>
                    </a:lnTo>
                    <a:lnTo>
                      <a:pt x="0" y="130829"/>
                    </a:lnTo>
                    <a:cubicBezTo>
                      <a:pt x="0" y="58574"/>
                      <a:pt x="58574" y="0"/>
                      <a:pt x="13082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2" name="Freeform 36">
                <a:extLst>
                  <a:ext uri="{FF2B5EF4-FFF2-40B4-BE49-F238E27FC236}">
                    <a16:creationId xmlns:a16="http://schemas.microsoft.com/office/drawing/2014/main" id="{CBB4D6DF-9648-4CA9-961E-66717844E6F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36172" y="550811"/>
                <a:ext cx="271140" cy="292344"/>
              </a:xfrm>
              <a:custGeom>
                <a:avLst/>
                <a:gdLst>
                  <a:gd name="T0" fmla="*/ 1409 w 3363"/>
                  <a:gd name="T1" fmla="*/ 1886 h 3626"/>
                  <a:gd name="T2" fmla="*/ 1554 w 3363"/>
                  <a:gd name="T3" fmla="*/ 2044 h 3626"/>
                  <a:gd name="T4" fmla="*/ 972 w 3363"/>
                  <a:gd name="T5" fmla="*/ 2917 h 3626"/>
                  <a:gd name="T6" fmla="*/ 852 w 3363"/>
                  <a:gd name="T7" fmla="*/ 3126 h 3626"/>
                  <a:gd name="T8" fmla="*/ 820 w 3363"/>
                  <a:gd name="T9" fmla="*/ 3247 h 3626"/>
                  <a:gd name="T10" fmla="*/ 836 w 3363"/>
                  <a:gd name="T11" fmla="*/ 3317 h 3626"/>
                  <a:gd name="T12" fmla="*/ 850 w 3363"/>
                  <a:gd name="T13" fmla="*/ 3389 h 3626"/>
                  <a:gd name="T14" fmla="*/ 829 w 3363"/>
                  <a:gd name="T15" fmla="*/ 3475 h 3626"/>
                  <a:gd name="T16" fmla="*/ 761 w 3363"/>
                  <a:gd name="T17" fmla="*/ 3557 h 3626"/>
                  <a:gd name="T18" fmla="*/ 656 w 3363"/>
                  <a:gd name="T19" fmla="*/ 3607 h 3626"/>
                  <a:gd name="T20" fmla="*/ 538 w 3363"/>
                  <a:gd name="T21" fmla="*/ 3626 h 3626"/>
                  <a:gd name="T22" fmla="*/ 436 w 3363"/>
                  <a:gd name="T23" fmla="*/ 3602 h 3626"/>
                  <a:gd name="T24" fmla="*/ 374 w 3363"/>
                  <a:gd name="T25" fmla="*/ 3520 h 3626"/>
                  <a:gd name="T26" fmla="*/ 358 w 3363"/>
                  <a:gd name="T27" fmla="*/ 3413 h 3626"/>
                  <a:gd name="T28" fmla="*/ 361 w 3363"/>
                  <a:gd name="T29" fmla="*/ 3322 h 3626"/>
                  <a:gd name="T30" fmla="*/ 338 w 3363"/>
                  <a:gd name="T31" fmla="*/ 3238 h 3626"/>
                  <a:gd name="T32" fmla="*/ 278 w 3363"/>
                  <a:gd name="T33" fmla="*/ 3184 h 3626"/>
                  <a:gd name="T34" fmla="*/ 198 w 3363"/>
                  <a:gd name="T35" fmla="*/ 3138 h 3626"/>
                  <a:gd name="T36" fmla="*/ 112 w 3363"/>
                  <a:gd name="T37" fmla="*/ 3095 h 3626"/>
                  <a:gd name="T38" fmla="*/ 41 w 3363"/>
                  <a:gd name="T39" fmla="*/ 3040 h 3626"/>
                  <a:gd name="T40" fmla="*/ 1 w 3363"/>
                  <a:gd name="T41" fmla="*/ 2964 h 3626"/>
                  <a:gd name="T42" fmla="*/ 12 w 3363"/>
                  <a:gd name="T43" fmla="*/ 2855 h 3626"/>
                  <a:gd name="T44" fmla="*/ 74 w 3363"/>
                  <a:gd name="T45" fmla="*/ 2747 h 3626"/>
                  <a:gd name="T46" fmla="*/ 170 w 3363"/>
                  <a:gd name="T47" fmla="*/ 2702 h 3626"/>
                  <a:gd name="T48" fmla="*/ 289 w 3363"/>
                  <a:gd name="T49" fmla="*/ 2684 h 3626"/>
                  <a:gd name="T50" fmla="*/ 412 w 3363"/>
                  <a:gd name="T51" fmla="*/ 2660 h 3626"/>
                  <a:gd name="T52" fmla="*/ 585 w 3363"/>
                  <a:gd name="T53" fmla="*/ 2573 h 3626"/>
                  <a:gd name="T54" fmla="*/ 760 w 3363"/>
                  <a:gd name="T55" fmla="*/ 2437 h 3626"/>
                  <a:gd name="T56" fmla="*/ 941 w 3363"/>
                  <a:gd name="T57" fmla="*/ 2282 h 3626"/>
                  <a:gd name="T58" fmla="*/ 1136 w 3363"/>
                  <a:gd name="T59" fmla="*/ 2066 h 3626"/>
                  <a:gd name="T60" fmla="*/ 1316 w 3363"/>
                  <a:gd name="T61" fmla="*/ 1831 h 3626"/>
                  <a:gd name="T62" fmla="*/ 2690 w 3363"/>
                  <a:gd name="T63" fmla="*/ 9 h 3626"/>
                  <a:gd name="T64" fmla="*/ 2761 w 3363"/>
                  <a:gd name="T65" fmla="*/ 57 h 3626"/>
                  <a:gd name="T66" fmla="*/ 2796 w 3363"/>
                  <a:gd name="T67" fmla="*/ 138 h 3626"/>
                  <a:gd name="T68" fmla="*/ 2814 w 3363"/>
                  <a:gd name="T69" fmla="*/ 249 h 3626"/>
                  <a:gd name="T70" fmla="*/ 2905 w 3363"/>
                  <a:gd name="T71" fmla="*/ 282 h 3626"/>
                  <a:gd name="T72" fmla="*/ 2990 w 3363"/>
                  <a:gd name="T73" fmla="*/ 238 h 3626"/>
                  <a:gd name="T74" fmla="*/ 3081 w 3363"/>
                  <a:gd name="T75" fmla="*/ 184 h 3626"/>
                  <a:gd name="T76" fmla="*/ 3200 w 3363"/>
                  <a:gd name="T77" fmla="*/ 189 h 3626"/>
                  <a:gd name="T78" fmla="*/ 3296 w 3363"/>
                  <a:gd name="T79" fmla="*/ 255 h 3626"/>
                  <a:gd name="T80" fmla="*/ 3354 w 3363"/>
                  <a:gd name="T81" fmla="*/ 366 h 3626"/>
                  <a:gd name="T82" fmla="*/ 3356 w 3363"/>
                  <a:gd name="T83" fmla="*/ 526 h 3626"/>
                  <a:gd name="T84" fmla="*/ 3301 w 3363"/>
                  <a:gd name="T85" fmla="*/ 624 h 3626"/>
                  <a:gd name="T86" fmla="*/ 3205 w 3363"/>
                  <a:gd name="T87" fmla="*/ 680 h 3626"/>
                  <a:gd name="T88" fmla="*/ 3094 w 3363"/>
                  <a:gd name="T89" fmla="*/ 689 h 3626"/>
                  <a:gd name="T90" fmla="*/ 2994 w 3363"/>
                  <a:gd name="T91" fmla="*/ 644 h 3626"/>
                  <a:gd name="T92" fmla="*/ 2883 w 3363"/>
                  <a:gd name="T93" fmla="*/ 575 h 3626"/>
                  <a:gd name="T94" fmla="*/ 2712 w 3363"/>
                  <a:gd name="T95" fmla="*/ 607 h 3626"/>
                  <a:gd name="T96" fmla="*/ 2570 w 3363"/>
                  <a:gd name="T97" fmla="*/ 695 h 3626"/>
                  <a:gd name="T98" fmla="*/ 2454 w 3363"/>
                  <a:gd name="T99" fmla="*/ 815 h 3626"/>
                  <a:gd name="T100" fmla="*/ 2354 w 3363"/>
                  <a:gd name="T101" fmla="*/ 949 h 3626"/>
                  <a:gd name="T102" fmla="*/ 2267 w 3363"/>
                  <a:gd name="T103" fmla="*/ 1073 h 3626"/>
                  <a:gd name="T104" fmla="*/ 1698 w 3363"/>
                  <a:gd name="T105" fmla="*/ 1762 h 3626"/>
                  <a:gd name="T106" fmla="*/ 1465 w 3363"/>
                  <a:gd name="T107" fmla="*/ 1769 h 3626"/>
                  <a:gd name="T108" fmla="*/ 1625 w 3363"/>
                  <a:gd name="T109" fmla="*/ 1426 h 3626"/>
                  <a:gd name="T110" fmla="*/ 1823 w 3363"/>
                  <a:gd name="T111" fmla="*/ 1177 h 3626"/>
                  <a:gd name="T112" fmla="*/ 2390 w 3363"/>
                  <a:gd name="T113" fmla="*/ 369 h 3626"/>
                  <a:gd name="T114" fmla="*/ 2416 w 3363"/>
                  <a:gd name="T115" fmla="*/ 304 h 3626"/>
                  <a:gd name="T116" fmla="*/ 2405 w 3363"/>
                  <a:gd name="T117" fmla="*/ 231 h 3626"/>
                  <a:gd name="T118" fmla="*/ 2400 w 3363"/>
                  <a:gd name="T119" fmla="*/ 157 h 3626"/>
                  <a:gd name="T120" fmla="*/ 2440 w 3363"/>
                  <a:gd name="T121" fmla="*/ 82 h 3626"/>
                  <a:gd name="T122" fmla="*/ 2610 w 3363"/>
                  <a:gd name="T123" fmla="*/ 0 h 36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3363" h="3626">
                    <a:moveTo>
                      <a:pt x="1316" y="1831"/>
                    </a:moveTo>
                    <a:lnTo>
                      <a:pt x="1345" y="1926"/>
                    </a:lnTo>
                    <a:lnTo>
                      <a:pt x="1409" y="1886"/>
                    </a:lnTo>
                    <a:lnTo>
                      <a:pt x="1429" y="1946"/>
                    </a:lnTo>
                    <a:lnTo>
                      <a:pt x="1552" y="1929"/>
                    </a:lnTo>
                    <a:lnTo>
                      <a:pt x="1554" y="2044"/>
                    </a:lnTo>
                    <a:lnTo>
                      <a:pt x="1283" y="2446"/>
                    </a:lnTo>
                    <a:lnTo>
                      <a:pt x="1012" y="2853"/>
                    </a:lnTo>
                    <a:lnTo>
                      <a:pt x="972" y="2917"/>
                    </a:lnTo>
                    <a:lnTo>
                      <a:pt x="929" y="2984"/>
                    </a:lnTo>
                    <a:lnTo>
                      <a:pt x="887" y="3053"/>
                    </a:lnTo>
                    <a:lnTo>
                      <a:pt x="852" y="3126"/>
                    </a:lnTo>
                    <a:lnTo>
                      <a:pt x="825" y="3197"/>
                    </a:lnTo>
                    <a:lnTo>
                      <a:pt x="820" y="3224"/>
                    </a:lnTo>
                    <a:lnTo>
                      <a:pt x="820" y="3247"/>
                    </a:lnTo>
                    <a:lnTo>
                      <a:pt x="823" y="3271"/>
                    </a:lnTo>
                    <a:lnTo>
                      <a:pt x="829" y="3295"/>
                    </a:lnTo>
                    <a:lnTo>
                      <a:pt x="836" y="3317"/>
                    </a:lnTo>
                    <a:lnTo>
                      <a:pt x="841" y="3340"/>
                    </a:lnTo>
                    <a:lnTo>
                      <a:pt x="847" y="3364"/>
                    </a:lnTo>
                    <a:lnTo>
                      <a:pt x="850" y="3389"/>
                    </a:lnTo>
                    <a:lnTo>
                      <a:pt x="849" y="3415"/>
                    </a:lnTo>
                    <a:lnTo>
                      <a:pt x="841" y="3444"/>
                    </a:lnTo>
                    <a:lnTo>
                      <a:pt x="829" y="3475"/>
                    </a:lnTo>
                    <a:lnTo>
                      <a:pt x="809" y="3509"/>
                    </a:lnTo>
                    <a:lnTo>
                      <a:pt x="789" y="3533"/>
                    </a:lnTo>
                    <a:lnTo>
                      <a:pt x="761" y="3557"/>
                    </a:lnTo>
                    <a:lnTo>
                      <a:pt x="729" y="3577"/>
                    </a:lnTo>
                    <a:lnTo>
                      <a:pt x="694" y="3593"/>
                    </a:lnTo>
                    <a:lnTo>
                      <a:pt x="656" y="3607"/>
                    </a:lnTo>
                    <a:lnTo>
                      <a:pt x="616" y="3617"/>
                    </a:lnTo>
                    <a:lnTo>
                      <a:pt x="576" y="3624"/>
                    </a:lnTo>
                    <a:lnTo>
                      <a:pt x="538" y="3626"/>
                    </a:lnTo>
                    <a:lnTo>
                      <a:pt x="501" y="3622"/>
                    </a:lnTo>
                    <a:lnTo>
                      <a:pt x="467" y="3615"/>
                    </a:lnTo>
                    <a:lnTo>
                      <a:pt x="436" y="3602"/>
                    </a:lnTo>
                    <a:lnTo>
                      <a:pt x="412" y="3586"/>
                    </a:lnTo>
                    <a:lnTo>
                      <a:pt x="392" y="3560"/>
                    </a:lnTo>
                    <a:lnTo>
                      <a:pt x="374" y="3520"/>
                    </a:lnTo>
                    <a:lnTo>
                      <a:pt x="363" y="3482"/>
                    </a:lnTo>
                    <a:lnTo>
                      <a:pt x="358" y="3446"/>
                    </a:lnTo>
                    <a:lnTo>
                      <a:pt x="358" y="3413"/>
                    </a:lnTo>
                    <a:lnTo>
                      <a:pt x="358" y="3382"/>
                    </a:lnTo>
                    <a:lnTo>
                      <a:pt x="361" y="3351"/>
                    </a:lnTo>
                    <a:lnTo>
                      <a:pt x="361" y="3322"/>
                    </a:lnTo>
                    <a:lnTo>
                      <a:pt x="358" y="3291"/>
                    </a:lnTo>
                    <a:lnTo>
                      <a:pt x="349" y="3262"/>
                    </a:lnTo>
                    <a:lnTo>
                      <a:pt x="338" y="3238"/>
                    </a:lnTo>
                    <a:lnTo>
                      <a:pt x="321" y="3218"/>
                    </a:lnTo>
                    <a:lnTo>
                      <a:pt x="301" y="3200"/>
                    </a:lnTo>
                    <a:lnTo>
                      <a:pt x="278" y="3184"/>
                    </a:lnTo>
                    <a:lnTo>
                      <a:pt x="252" y="3167"/>
                    </a:lnTo>
                    <a:lnTo>
                      <a:pt x="225" y="3153"/>
                    </a:lnTo>
                    <a:lnTo>
                      <a:pt x="198" y="3138"/>
                    </a:lnTo>
                    <a:lnTo>
                      <a:pt x="169" y="3126"/>
                    </a:lnTo>
                    <a:lnTo>
                      <a:pt x="140" y="3111"/>
                    </a:lnTo>
                    <a:lnTo>
                      <a:pt x="112" y="3095"/>
                    </a:lnTo>
                    <a:lnTo>
                      <a:pt x="87" y="3078"/>
                    </a:lnTo>
                    <a:lnTo>
                      <a:pt x="61" y="3060"/>
                    </a:lnTo>
                    <a:lnTo>
                      <a:pt x="41" y="3040"/>
                    </a:lnTo>
                    <a:lnTo>
                      <a:pt x="23" y="3017"/>
                    </a:lnTo>
                    <a:lnTo>
                      <a:pt x="10" y="2991"/>
                    </a:lnTo>
                    <a:lnTo>
                      <a:pt x="1" y="2964"/>
                    </a:lnTo>
                    <a:lnTo>
                      <a:pt x="0" y="2931"/>
                    </a:lnTo>
                    <a:lnTo>
                      <a:pt x="1" y="2895"/>
                    </a:lnTo>
                    <a:lnTo>
                      <a:pt x="12" y="2855"/>
                    </a:lnTo>
                    <a:lnTo>
                      <a:pt x="29" y="2809"/>
                    </a:lnTo>
                    <a:lnTo>
                      <a:pt x="49" y="2775"/>
                    </a:lnTo>
                    <a:lnTo>
                      <a:pt x="74" y="2747"/>
                    </a:lnTo>
                    <a:lnTo>
                      <a:pt x="101" y="2727"/>
                    </a:lnTo>
                    <a:lnTo>
                      <a:pt x="134" y="2713"/>
                    </a:lnTo>
                    <a:lnTo>
                      <a:pt x="170" y="2702"/>
                    </a:lnTo>
                    <a:lnTo>
                      <a:pt x="209" y="2695"/>
                    </a:lnTo>
                    <a:lnTo>
                      <a:pt x="247" y="2689"/>
                    </a:lnTo>
                    <a:lnTo>
                      <a:pt x="289" y="2684"/>
                    </a:lnTo>
                    <a:lnTo>
                      <a:pt x="330" y="2678"/>
                    </a:lnTo>
                    <a:lnTo>
                      <a:pt x="372" y="2671"/>
                    </a:lnTo>
                    <a:lnTo>
                      <a:pt x="412" y="2660"/>
                    </a:lnTo>
                    <a:lnTo>
                      <a:pt x="469" y="2640"/>
                    </a:lnTo>
                    <a:lnTo>
                      <a:pt x="527" y="2609"/>
                    </a:lnTo>
                    <a:lnTo>
                      <a:pt x="585" y="2573"/>
                    </a:lnTo>
                    <a:lnTo>
                      <a:pt x="643" y="2529"/>
                    </a:lnTo>
                    <a:lnTo>
                      <a:pt x="701" y="2484"/>
                    </a:lnTo>
                    <a:lnTo>
                      <a:pt x="760" y="2437"/>
                    </a:lnTo>
                    <a:lnTo>
                      <a:pt x="816" y="2389"/>
                    </a:lnTo>
                    <a:lnTo>
                      <a:pt x="869" y="2346"/>
                    </a:lnTo>
                    <a:lnTo>
                      <a:pt x="941" y="2282"/>
                    </a:lnTo>
                    <a:lnTo>
                      <a:pt x="1009" y="2215"/>
                    </a:lnTo>
                    <a:lnTo>
                      <a:pt x="1074" y="2142"/>
                    </a:lnTo>
                    <a:lnTo>
                      <a:pt x="1136" y="2066"/>
                    </a:lnTo>
                    <a:lnTo>
                      <a:pt x="1196" y="1989"/>
                    </a:lnTo>
                    <a:lnTo>
                      <a:pt x="1252" y="1913"/>
                    </a:lnTo>
                    <a:lnTo>
                      <a:pt x="1316" y="1831"/>
                    </a:lnTo>
                    <a:close/>
                    <a:moveTo>
                      <a:pt x="2610" y="0"/>
                    </a:moveTo>
                    <a:lnTo>
                      <a:pt x="2654" y="2"/>
                    </a:lnTo>
                    <a:lnTo>
                      <a:pt x="2690" y="9"/>
                    </a:lnTo>
                    <a:lnTo>
                      <a:pt x="2720" y="20"/>
                    </a:lnTo>
                    <a:lnTo>
                      <a:pt x="2743" y="37"/>
                    </a:lnTo>
                    <a:lnTo>
                      <a:pt x="2761" y="57"/>
                    </a:lnTo>
                    <a:lnTo>
                      <a:pt x="2776" y="80"/>
                    </a:lnTo>
                    <a:lnTo>
                      <a:pt x="2787" y="107"/>
                    </a:lnTo>
                    <a:lnTo>
                      <a:pt x="2796" y="138"/>
                    </a:lnTo>
                    <a:lnTo>
                      <a:pt x="2803" y="173"/>
                    </a:lnTo>
                    <a:lnTo>
                      <a:pt x="2809" y="209"/>
                    </a:lnTo>
                    <a:lnTo>
                      <a:pt x="2814" y="249"/>
                    </a:lnTo>
                    <a:lnTo>
                      <a:pt x="2841" y="266"/>
                    </a:lnTo>
                    <a:lnTo>
                      <a:pt x="2872" y="278"/>
                    </a:lnTo>
                    <a:lnTo>
                      <a:pt x="2905" y="282"/>
                    </a:lnTo>
                    <a:lnTo>
                      <a:pt x="2940" y="278"/>
                    </a:lnTo>
                    <a:lnTo>
                      <a:pt x="2976" y="266"/>
                    </a:lnTo>
                    <a:lnTo>
                      <a:pt x="2990" y="238"/>
                    </a:lnTo>
                    <a:lnTo>
                      <a:pt x="3016" y="215"/>
                    </a:lnTo>
                    <a:lnTo>
                      <a:pt x="3047" y="197"/>
                    </a:lnTo>
                    <a:lnTo>
                      <a:pt x="3081" y="184"/>
                    </a:lnTo>
                    <a:lnTo>
                      <a:pt x="3120" y="177"/>
                    </a:lnTo>
                    <a:lnTo>
                      <a:pt x="3160" y="178"/>
                    </a:lnTo>
                    <a:lnTo>
                      <a:pt x="3200" y="189"/>
                    </a:lnTo>
                    <a:lnTo>
                      <a:pt x="3234" y="206"/>
                    </a:lnTo>
                    <a:lnTo>
                      <a:pt x="3267" y="227"/>
                    </a:lnTo>
                    <a:lnTo>
                      <a:pt x="3296" y="255"/>
                    </a:lnTo>
                    <a:lnTo>
                      <a:pt x="3320" y="287"/>
                    </a:lnTo>
                    <a:lnTo>
                      <a:pt x="3340" y="324"/>
                    </a:lnTo>
                    <a:lnTo>
                      <a:pt x="3354" y="366"/>
                    </a:lnTo>
                    <a:lnTo>
                      <a:pt x="3361" y="415"/>
                    </a:lnTo>
                    <a:lnTo>
                      <a:pt x="3363" y="467"/>
                    </a:lnTo>
                    <a:lnTo>
                      <a:pt x="3356" y="526"/>
                    </a:lnTo>
                    <a:lnTo>
                      <a:pt x="3343" y="562"/>
                    </a:lnTo>
                    <a:lnTo>
                      <a:pt x="3325" y="597"/>
                    </a:lnTo>
                    <a:lnTo>
                      <a:pt x="3301" y="624"/>
                    </a:lnTo>
                    <a:lnTo>
                      <a:pt x="3272" y="647"/>
                    </a:lnTo>
                    <a:lnTo>
                      <a:pt x="3241" y="667"/>
                    </a:lnTo>
                    <a:lnTo>
                      <a:pt x="3205" y="680"/>
                    </a:lnTo>
                    <a:lnTo>
                      <a:pt x="3169" y="689"/>
                    </a:lnTo>
                    <a:lnTo>
                      <a:pt x="3132" y="693"/>
                    </a:lnTo>
                    <a:lnTo>
                      <a:pt x="3094" y="689"/>
                    </a:lnTo>
                    <a:lnTo>
                      <a:pt x="3058" y="680"/>
                    </a:lnTo>
                    <a:lnTo>
                      <a:pt x="3025" y="666"/>
                    </a:lnTo>
                    <a:lnTo>
                      <a:pt x="2994" y="644"/>
                    </a:lnTo>
                    <a:lnTo>
                      <a:pt x="2969" y="617"/>
                    </a:lnTo>
                    <a:lnTo>
                      <a:pt x="2947" y="582"/>
                    </a:lnTo>
                    <a:lnTo>
                      <a:pt x="2883" y="575"/>
                    </a:lnTo>
                    <a:lnTo>
                      <a:pt x="2821" y="578"/>
                    </a:lnTo>
                    <a:lnTo>
                      <a:pt x="2765" y="589"/>
                    </a:lnTo>
                    <a:lnTo>
                      <a:pt x="2712" y="607"/>
                    </a:lnTo>
                    <a:lnTo>
                      <a:pt x="2661" y="631"/>
                    </a:lnTo>
                    <a:lnTo>
                      <a:pt x="2614" y="660"/>
                    </a:lnTo>
                    <a:lnTo>
                      <a:pt x="2570" y="695"/>
                    </a:lnTo>
                    <a:lnTo>
                      <a:pt x="2529" y="731"/>
                    </a:lnTo>
                    <a:lnTo>
                      <a:pt x="2490" y="773"/>
                    </a:lnTo>
                    <a:lnTo>
                      <a:pt x="2454" y="815"/>
                    </a:lnTo>
                    <a:lnTo>
                      <a:pt x="2420" y="858"/>
                    </a:lnTo>
                    <a:lnTo>
                      <a:pt x="2385" y="904"/>
                    </a:lnTo>
                    <a:lnTo>
                      <a:pt x="2354" y="949"/>
                    </a:lnTo>
                    <a:lnTo>
                      <a:pt x="2325" y="993"/>
                    </a:lnTo>
                    <a:lnTo>
                      <a:pt x="2296" y="1035"/>
                    </a:lnTo>
                    <a:lnTo>
                      <a:pt x="2267" y="1073"/>
                    </a:lnTo>
                    <a:lnTo>
                      <a:pt x="2060" y="1326"/>
                    </a:lnTo>
                    <a:lnTo>
                      <a:pt x="1692" y="1844"/>
                    </a:lnTo>
                    <a:lnTo>
                      <a:pt x="1698" y="1762"/>
                    </a:lnTo>
                    <a:lnTo>
                      <a:pt x="1565" y="1793"/>
                    </a:lnTo>
                    <a:lnTo>
                      <a:pt x="1541" y="1713"/>
                    </a:lnTo>
                    <a:lnTo>
                      <a:pt x="1465" y="1769"/>
                    </a:lnTo>
                    <a:lnTo>
                      <a:pt x="1441" y="1669"/>
                    </a:lnTo>
                    <a:lnTo>
                      <a:pt x="1534" y="1549"/>
                    </a:lnTo>
                    <a:lnTo>
                      <a:pt x="1625" y="1426"/>
                    </a:lnTo>
                    <a:lnTo>
                      <a:pt x="1689" y="1338"/>
                    </a:lnTo>
                    <a:lnTo>
                      <a:pt x="1756" y="1257"/>
                    </a:lnTo>
                    <a:lnTo>
                      <a:pt x="1823" y="1177"/>
                    </a:lnTo>
                    <a:lnTo>
                      <a:pt x="1890" y="1093"/>
                    </a:lnTo>
                    <a:lnTo>
                      <a:pt x="2183" y="689"/>
                    </a:lnTo>
                    <a:lnTo>
                      <a:pt x="2390" y="369"/>
                    </a:lnTo>
                    <a:lnTo>
                      <a:pt x="2405" y="349"/>
                    </a:lnTo>
                    <a:lnTo>
                      <a:pt x="2412" y="327"/>
                    </a:lnTo>
                    <a:lnTo>
                      <a:pt x="2416" y="304"/>
                    </a:lnTo>
                    <a:lnTo>
                      <a:pt x="2414" y="280"/>
                    </a:lnTo>
                    <a:lnTo>
                      <a:pt x="2410" y="257"/>
                    </a:lnTo>
                    <a:lnTo>
                      <a:pt x="2405" y="231"/>
                    </a:lnTo>
                    <a:lnTo>
                      <a:pt x="2401" y="207"/>
                    </a:lnTo>
                    <a:lnTo>
                      <a:pt x="2400" y="182"/>
                    </a:lnTo>
                    <a:lnTo>
                      <a:pt x="2400" y="157"/>
                    </a:lnTo>
                    <a:lnTo>
                      <a:pt x="2407" y="131"/>
                    </a:lnTo>
                    <a:lnTo>
                      <a:pt x="2420" y="106"/>
                    </a:lnTo>
                    <a:lnTo>
                      <a:pt x="2440" y="82"/>
                    </a:lnTo>
                    <a:lnTo>
                      <a:pt x="2470" y="57"/>
                    </a:lnTo>
                    <a:lnTo>
                      <a:pt x="2510" y="33"/>
                    </a:lnTo>
                    <a:lnTo>
                      <a:pt x="2610" y="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sz="2701"/>
              </a:p>
            </p:txBody>
          </p:sp>
          <p:sp>
            <p:nvSpPr>
              <p:cNvPr id="103" name="Oval 19">
                <a:extLst>
                  <a:ext uri="{FF2B5EF4-FFF2-40B4-BE49-F238E27FC236}">
                    <a16:creationId xmlns:a16="http://schemas.microsoft.com/office/drawing/2014/main" id="{B9C37C1B-F8A9-48AD-ABA4-C1BD4BDD0F95}"/>
                  </a:ext>
                </a:extLst>
              </p:cNvPr>
              <p:cNvSpPr/>
              <p:nvPr/>
            </p:nvSpPr>
            <p:spPr>
              <a:xfrm rot="7840081">
                <a:off x="3586804" y="1467179"/>
                <a:ext cx="262540" cy="223955"/>
              </a:xfrm>
              <a:custGeom>
                <a:avLst/>
                <a:gdLst/>
                <a:ahLst/>
                <a:cxnLst/>
                <a:rect l="l" t="t" r="r" b="b"/>
                <a:pathLst>
                  <a:path w="4290840" h="3660228">
                    <a:moveTo>
                      <a:pt x="2325835" y="1430901"/>
                    </a:moveTo>
                    <a:cubicBezTo>
                      <a:pt x="2336670" y="1441414"/>
                      <a:pt x="2351639" y="1447919"/>
                      <a:pt x="2368172" y="1447919"/>
                    </a:cubicBezTo>
                    <a:cubicBezTo>
                      <a:pt x="2401241" y="1447919"/>
                      <a:pt x="2428048" y="1421905"/>
                      <a:pt x="2428048" y="1389815"/>
                    </a:cubicBezTo>
                    <a:lnTo>
                      <a:pt x="2428048" y="290423"/>
                    </a:lnTo>
                    <a:cubicBezTo>
                      <a:pt x="2428048" y="258334"/>
                      <a:pt x="2401241" y="232319"/>
                      <a:pt x="2368173" y="232320"/>
                    </a:cubicBezTo>
                    <a:cubicBezTo>
                      <a:pt x="2335105" y="232319"/>
                      <a:pt x="2308298" y="258334"/>
                      <a:pt x="2308298" y="290424"/>
                    </a:cubicBezTo>
                    <a:lnTo>
                      <a:pt x="2308298" y="1389814"/>
                    </a:lnTo>
                    <a:cubicBezTo>
                      <a:pt x="2308297" y="1405860"/>
                      <a:pt x="2314999" y="1420385"/>
                      <a:pt x="2325835" y="1430901"/>
                    </a:cubicBezTo>
                    <a:close/>
                    <a:moveTo>
                      <a:pt x="1712446" y="1346642"/>
                    </a:moveTo>
                    <a:cubicBezTo>
                      <a:pt x="1591450" y="1204364"/>
                      <a:pt x="1518764" y="1021961"/>
                      <a:pt x="1518764" y="823084"/>
                    </a:cubicBezTo>
                    <a:cubicBezTo>
                      <a:pt x="1518764" y="368507"/>
                      <a:pt x="1898505" y="1"/>
                      <a:pt x="2366939" y="0"/>
                    </a:cubicBezTo>
                    <a:cubicBezTo>
                      <a:pt x="2835373" y="1"/>
                      <a:pt x="3215115" y="368508"/>
                      <a:pt x="3215114" y="823084"/>
                    </a:cubicBezTo>
                    <a:cubicBezTo>
                      <a:pt x="3215114" y="1277660"/>
                      <a:pt x="2835373" y="1646168"/>
                      <a:pt x="2366939" y="1646167"/>
                    </a:cubicBezTo>
                    <a:cubicBezTo>
                      <a:pt x="2132723" y="1646167"/>
                      <a:pt x="1920679" y="1554040"/>
                      <a:pt x="1767189" y="1405093"/>
                    </a:cubicBezTo>
                    <a:cubicBezTo>
                      <a:pt x="1748003" y="1386474"/>
                      <a:pt x="1729732" y="1366968"/>
                      <a:pt x="1712446" y="1346642"/>
                    </a:cubicBezTo>
                    <a:close/>
                    <a:moveTo>
                      <a:pt x="2442785" y="3276067"/>
                    </a:moveTo>
                    <a:cubicBezTo>
                      <a:pt x="2452539" y="3288725"/>
                      <a:pt x="2467121" y="3297661"/>
                      <a:pt x="2484220" y="3299876"/>
                    </a:cubicBezTo>
                    <a:lnTo>
                      <a:pt x="3567493" y="3440235"/>
                    </a:lnTo>
                    <a:cubicBezTo>
                      <a:pt x="3601691" y="3444665"/>
                      <a:pt x="3633005" y="3420535"/>
                      <a:pt x="3637436" y="3386337"/>
                    </a:cubicBezTo>
                    <a:lnTo>
                      <a:pt x="3638507" y="3378082"/>
                    </a:lnTo>
                    <a:cubicBezTo>
                      <a:pt x="3642938" y="3343884"/>
                      <a:pt x="3618808" y="3312570"/>
                      <a:pt x="3584610" y="3308139"/>
                    </a:cubicBezTo>
                    <a:cubicBezTo>
                      <a:pt x="3223518" y="3261353"/>
                      <a:pt x="2862428" y="3214566"/>
                      <a:pt x="2501336" y="3167780"/>
                    </a:cubicBezTo>
                    <a:cubicBezTo>
                      <a:pt x="2467138" y="3163349"/>
                      <a:pt x="2435824" y="3187479"/>
                      <a:pt x="2431392" y="3221677"/>
                    </a:cubicBezTo>
                    <a:lnTo>
                      <a:pt x="2430323" y="3229933"/>
                    </a:lnTo>
                    <a:cubicBezTo>
                      <a:pt x="2428107" y="3247032"/>
                      <a:pt x="2433032" y="3263410"/>
                      <a:pt x="2442785" y="3276067"/>
                    </a:cubicBezTo>
                    <a:close/>
                    <a:moveTo>
                      <a:pt x="2077965" y="3502921"/>
                    </a:moveTo>
                    <a:cubicBezTo>
                      <a:pt x="2211151" y="3366898"/>
                      <a:pt x="2317658" y="3113548"/>
                      <a:pt x="2352262" y="2815726"/>
                    </a:cubicBezTo>
                    <a:cubicBezTo>
                      <a:pt x="2386865" y="2517903"/>
                      <a:pt x="2341165" y="2247898"/>
                      <a:pt x="2242534" y="2086510"/>
                    </a:cubicBezTo>
                    <a:lnTo>
                      <a:pt x="3638641" y="2239266"/>
                    </a:lnTo>
                    <a:cubicBezTo>
                      <a:pt x="4041695" y="2283368"/>
                      <a:pt x="4331596" y="2636192"/>
                      <a:pt x="4286150" y="3027324"/>
                    </a:cubicBezTo>
                    <a:cubicBezTo>
                      <a:pt x="4240705" y="3418455"/>
                      <a:pt x="3877125" y="3699778"/>
                      <a:pt x="3474071" y="3655676"/>
                    </a:cubicBezTo>
                    <a:close/>
                    <a:moveTo>
                      <a:pt x="554154" y="3094005"/>
                    </a:moveTo>
                    <a:cubicBezTo>
                      <a:pt x="563899" y="3106651"/>
                      <a:pt x="578469" y="3115580"/>
                      <a:pt x="595552" y="3117793"/>
                    </a:cubicBezTo>
                    <a:lnTo>
                      <a:pt x="1844342" y="3279597"/>
                    </a:lnTo>
                    <a:cubicBezTo>
                      <a:pt x="1878509" y="3284024"/>
                      <a:pt x="1909796" y="3259914"/>
                      <a:pt x="1914223" y="3225747"/>
                    </a:cubicBezTo>
                    <a:lnTo>
                      <a:pt x="1915292" y="3217498"/>
                    </a:lnTo>
                    <a:cubicBezTo>
                      <a:pt x="1919719" y="3183330"/>
                      <a:pt x="1895610" y="3152043"/>
                      <a:pt x="1861442" y="3147616"/>
                    </a:cubicBezTo>
                    <a:lnTo>
                      <a:pt x="612653" y="2985812"/>
                    </a:lnTo>
                    <a:cubicBezTo>
                      <a:pt x="578485" y="2981385"/>
                      <a:pt x="547198" y="3005495"/>
                      <a:pt x="542771" y="3039662"/>
                    </a:cubicBezTo>
                    <a:lnTo>
                      <a:pt x="541702" y="3047911"/>
                    </a:lnTo>
                    <a:cubicBezTo>
                      <a:pt x="539489" y="3064995"/>
                      <a:pt x="544409" y="3081359"/>
                      <a:pt x="554154" y="3094005"/>
                    </a:cubicBezTo>
                    <a:close/>
                    <a:moveTo>
                      <a:pt x="160256" y="3083028"/>
                    </a:moveTo>
                    <a:cubicBezTo>
                      <a:pt x="43080" y="2940417"/>
                      <a:pt x="-18033" y="2754428"/>
                      <a:pt x="4690" y="2558864"/>
                    </a:cubicBezTo>
                    <a:cubicBezTo>
                      <a:pt x="50134" y="2167732"/>
                      <a:pt x="413715" y="1886409"/>
                      <a:pt x="816769" y="1930509"/>
                    </a:cubicBezTo>
                    <a:lnTo>
                      <a:pt x="2159669" y="2077444"/>
                    </a:lnTo>
                    <a:cubicBezTo>
                      <a:pt x="2252567" y="2248534"/>
                      <a:pt x="2291731" y="2517583"/>
                      <a:pt x="2258286" y="2805444"/>
                    </a:cubicBezTo>
                    <a:cubicBezTo>
                      <a:pt x="2224840" y="3093304"/>
                      <a:pt x="2124922" y="3347135"/>
                      <a:pt x="1995098" y="3493855"/>
                    </a:cubicBezTo>
                    <a:lnTo>
                      <a:pt x="652198" y="3346920"/>
                    </a:lnTo>
                    <a:cubicBezTo>
                      <a:pt x="450671" y="3324868"/>
                      <a:pt x="277431" y="3225638"/>
                      <a:pt x="160256" y="308302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04" name="Oval 12287">
                <a:extLst>
                  <a:ext uri="{FF2B5EF4-FFF2-40B4-BE49-F238E27FC236}">
                    <a16:creationId xmlns:a16="http://schemas.microsoft.com/office/drawing/2014/main" id="{A377721E-E48C-4A19-81A9-72DB12437466}"/>
                  </a:ext>
                </a:extLst>
              </p:cNvPr>
              <p:cNvSpPr/>
              <p:nvPr/>
            </p:nvSpPr>
            <p:spPr>
              <a:xfrm>
                <a:off x="4229581" y="2162779"/>
                <a:ext cx="282062" cy="281027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3945921">
                    <a:moveTo>
                      <a:pt x="1598844" y="0"/>
                    </a:moveTo>
                    <a:cubicBezTo>
                      <a:pt x="1857342" y="0"/>
                      <a:pt x="2066896" y="209554"/>
                      <a:pt x="2066896" y="468052"/>
                    </a:cubicBezTo>
                    <a:cubicBezTo>
                      <a:pt x="2066896" y="646802"/>
                      <a:pt x="1966694" y="802149"/>
                      <a:pt x="1818364" y="879058"/>
                    </a:cubicBezTo>
                    <a:lnTo>
                      <a:pt x="1965948" y="1429850"/>
                    </a:lnTo>
                    <a:cubicBezTo>
                      <a:pt x="2234183" y="1439289"/>
                      <a:pt x="2449559" y="1654793"/>
                      <a:pt x="2458766" y="1923094"/>
                    </a:cubicBezTo>
                    <a:lnTo>
                      <a:pt x="3052787" y="2082261"/>
                    </a:lnTo>
                    <a:cubicBezTo>
                      <a:pt x="3115207" y="1899813"/>
                      <a:pt x="3288586" y="1769556"/>
                      <a:pt x="3492388" y="1769556"/>
                    </a:cubicBezTo>
                    <a:cubicBezTo>
                      <a:pt x="3750886" y="1769556"/>
                      <a:pt x="3960440" y="1979110"/>
                      <a:pt x="3960440" y="2237608"/>
                    </a:cubicBezTo>
                    <a:cubicBezTo>
                      <a:pt x="3960440" y="2496106"/>
                      <a:pt x="3750886" y="2705660"/>
                      <a:pt x="3492388" y="2705660"/>
                    </a:cubicBezTo>
                    <a:cubicBezTo>
                      <a:pt x="3255123" y="2705660"/>
                      <a:pt x="3059091" y="2529117"/>
                      <a:pt x="3030620" y="2299941"/>
                    </a:cubicBezTo>
                    <a:lnTo>
                      <a:pt x="2422827" y="2137084"/>
                    </a:lnTo>
                    <a:cubicBezTo>
                      <a:pt x="2374914" y="2257246"/>
                      <a:pt x="2282973" y="2354960"/>
                      <a:pt x="2166800" y="2410258"/>
                    </a:cubicBezTo>
                    <a:lnTo>
                      <a:pt x="2329067" y="3015847"/>
                    </a:lnTo>
                    <a:cubicBezTo>
                      <a:pt x="2559464" y="3043136"/>
                      <a:pt x="2737303" y="3239734"/>
                      <a:pt x="2737303" y="3477869"/>
                    </a:cubicBezTo>
                    <a:cubicBezTo>
                      <a:pt x="2737303" y="3736367"/>
                      <a:pt x="2527749" y="3945921"/>
                      <a:pt x="2269251" y="3945921"/>
                    </a:cubicBezTo>
                    <a:cubicBezTo>
                      <a:pt x="2010753" y="3945921"/>
                      <a:pt x="1801199" y="3736367"/>
                      <a:pt x="1801199" y="3477869"/>
                    </a:cubicBezTo>
                    <a:cubicBezTo>
                      <a:pt x="1801199" y="3274904"/>
                      <a:pt x="1930388" y="3102113"/>
                      <a:pt x="2111643" y="3038969"/>
                    </a:cubicBezTo>
                    <a:lnTo>
                      <a:pt x="1956503" y="2459980"/>
                    </a:lnTo>
                    <a:cubicBezTo>
                      <a:pt x="1952432" y="2460875"/>
                      <a:pt x="1948330" y="2460923"/>
                      <a:pt x="1944216" y="2460923"/>
                    </a:cubicBezTo>
                    <a:cubicBezTo>
                      <a:pt x="1742647" y="2460923"/>
                      <a:pt x="1568040" y="2345487"/>
                      <a:pt x="1484865" y="2176122"/>
                    </a:cubicBezTo>
                    <a:lnTo>
                      <a:pt x="930415" y="2324686"/>
                    </a:lnTo>
                    <a:cubicBezTo>
                      <a:pt x="904712" y="2556716"/>
                      <a:pt x="707355" y="2736304"/>
                      <a:pt x="468052" y="2736304"/>
                    </a:cubicBezTo>
                    <a:cubicBezTo>
                      <a:pt x="209554" y="2736304"/>
                      <a:pt x="0" y="2526750"/>
                      <a:pt x="0" y="2268252"/>
                    </a:cubicBezTo>
                    <a:cubicBezTo>
                      <a:pt x="0" y="2009754"/>
                      <a:pt x="209554" y="1800200"/>
                      <a:pt x="468052" y="1800200"/>
                    </a:cubicBezTo>
                    <a:cubicBezTo>
                      <a:pt x="669892" y="1800200"/>
                      <a:pt x="841893" y="1927961"/>
                      <a:pt x="906009" y="2107606"/>
                    </a:cubicBezTo>
                    <a:lnTo>
                      <a:pt x="1429897" y="1967231"/>
                    </a:lnTo>
                    <a:cubicBezTo>
                      <a:pt x="1427753" y="1959679"/>
                      <a:pt x="1427584" y="1952005"/>
                      <a:pt x="1427584" y="1944291"/>
                    </a:cubicBezTo>
                    <a:cubicBezTo>
                      <a:pt x="1427584" y="1727054"/>
                      <a:pt x="1561663" y="1541133"/>
                      <a:pt x="1751891" y="1465536"/>
                    </a:cubicBezTo>
                    <a:lnTo>
                      <a:pt x="1609736" y="935006"/>
                    </a:lnTo>
                    <a:cubicBezTo>
                      <a:pt x="1606130" y="936062"/>
                      <a:pt x="1602492" y="936104"/>
                      <a:pt x="1598844" y="936104"/>
                    </a:cubicBezTo>
                    <a:cubicBezTo>
                      <a:pt x="1340346" y="936104"/>
                      <a:pt x="1130792" y="726550"/>
                      <a:pt x="1130792" y="468052"/>
                    </a:cubicBezTo>
                    <a:cubicBezTo>
                      <a:pt x="1130792" y="209554"/>
                      <a:pt x="1340346" y="0"/>
                      <a:pt x="15988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5" name="Parallelogram 8">
                <a:extLst>
                  <a:ext uri="{FF2B5EF4-FFF2-40B4-BE49-F238E27FC236}">
                    <a16:creationId xmlns:a16="http://schemas.microsoft.com/office/drawing/2014/main" id="{1AFB9642-ECF9-4FE5-9B03-243282BF3D7A}"/>
                  </a:ext>
                </a:extLst>
              </p:cNvPr>
              <p:cNvSpPr/>
              <p:nvPr/>
            </p:nvSpPr>
            <p:spPr>
              <a:xfrm>
                <a:off x="4912032" y="1041811"/>
                <a:ext cx="273280" cy="166694"/>
              </a:xfrm>
              <a:custGeom>
                <a:avLst/>
                <a:gdLst/>
                <a:ahLst/>
                <a:cxnLst/>
                <a:rect l="l" t="t" r="r" b="b"/>
                <a:pathLst>
                  <a:path w="3990895" h="3087182">
                    <a:moveTo>
                      <a:pt x="1740403" y="2573711"/>
                    </a:moveTo>
                    <a:cubicBezTo>
                      <a:pt x="1526257" y="2580937"/>
                      <a:pt x="1290256" y="2583516"/>
                      <a:pt x="1065139" y="2579843"/>
                    </a:cubicBezTo>
                    <a:lnTo>
                      <a:pt x="1065139" y="2871158"/>
                    </a:lnTo>
                    <a:lnTo>
                      <a:pt x="1740403" y="2871158"/>
                    </a:lnTo>
                    <a:close/>
                    <a:moveTo>
                      <a:pt x="3583963" y="1148535"/>
                    </a:moveTo>
                    <a:cubicBezTo>
                      <a:pt x="3442121" y="1148535"/>
                      <a:pt x="3324432" y="1262284"/>
                      <a:pt x="3303071" y="1411513"/>
                    </a:cubicBezTo>
                    <a:lnTo>
                      <a:pt x="3604802" y="1436594"/>
                    </a:lnTo>
                    <a:cubicBezTo>
                      <a:pt x="3607651" y="1483680"/>
                      <a:pt x="3627953" y="1483631"/>
                      <a:pt x="3630802" y="1530717"/>
                    </a:cubicBezTo>
                    <a:lnTo>
                      <a:pt x="3339635" y="1623071"/>
                    </a:lnTo>
                    <a:cubicBezTo>
                      <a:pt x="3388511" y="1715368"/>
                      <a:pt x="3479714" y="1776813"/>
                      <a:pt x="3583963" y="1776813"/>
                    </a:cubicBezTo>
                    <a:cubicBezTo>
                      <a:pt x="3741685" y="1776813"/>
                      <a:pt x="3869544" y="1636168"/>
                      <a:pt x="3869544" y="1462674"/>
                    </a:cubicBezTo>
                    <a:cubicBezTo>
                      <a:pt x="3869544" y="1289180"/>
                      <a:pt x="3741685" y="1148535"/>
                      <a:pt x="3583963" y="1148535"/>
                    </a:cubicBezTo>
                    <a:close/>
                    <a:moveTo>
                      <a:pt x="1942038" y="765538"/>
                    </a:moveTo>
                    <a:cubicBezTo>
                      <a:pt x="1858825" y="765538"/>
                      <a:pt x="1791368" y="832995"/>
                      <a:pt x="1791368" y="916208"/>
                    </a:cubicBezTo>
                    <a:lnTo>
                      <a:pt x="1791368" y="1175206"/>
                    </a:lnTo>
                    <a:lnTo>
                      <a:pt x="1596655" y="1175206"/>
                    </a:lnTo>
                    <a:cubicBezTo>
                      <a:pt x="1505121" y="1175206"/>
                      <a:pt x="1430918" y="1249409"/>
                      <a:pt x="1430918" y="1340943"/>
                    </a:cubicBezTo>
                    <a:lnTo>
                      <a:pt x="1430918" y="1369861"/>
                    </a:lnTo>
                    <a:cubicBezTo>
                      <a:pt x="1430918" y="1461395"/>
                      <a:pt x="1505121" y="1535598"/>
                      <a:pt x="1596655" y="1535598"/>
                    </a:cubicBezTo>
                    <a:lnTo>
                      <a:pt x="1791368" y="1535598"/>
                    </a:lnTo>
                    <a:lnTo>
                      <a:pt x="1791368" y="1768249"/>
                    </a:lnTo>
                    <a:cubicBezTo>
                      <a:pt x="1791368" y="1851462"/>
                      <a:pt x="1858825" y="1918919"/>
                      <a:pt x="1942038" y="1918919"/>
                    </a:cubicBezTo>
                    <a:lnTo>
                      <a:pt x="1968327" y="1918919"/>
                    </a:lnTo>
                    <a:cubicBezTo>
                      <a:pt x="2051540" y="1918919"/>
                      <a:pt x="2118997" y="1851462"/>
                      <a:pt x="2118997" y="1768249"/>
                    </a:cubicBezTo>
                    <a:lnTo>
                      <a:pt x="2118997" y="1535598"/>
                    </a:lnTo>
                    <a:lnTo>
                      <a:pt x="2313709" y="1535598"/>
                    </a:lnTo>
                    <a:cubicBezTo>
                      <a:pt x="2377432" y="1535598"/>
                      <a:pt x="2432756" y="1499636"/>
                      <a:pt x="2458635" y="1445923"/>
                    </a:cubicBezTo>
                    <a:lnTo>
                      <a:pt x="2460889" y="1424521"/>
                    </a:lnTo>
                    <a:lnTo>
                      <a:pt x="2465213" y="1420689"/>
                    </a:lnTo>
                    <a:lnTo>
                      <a:pt x="2471533" y="1306607"/>
                    </a:lnTo>
                    <a:cubicBezTo>
                      <a:pt x="2459663" y="1231205"/>
                      <a:pt x="2393226" y="1175206"/>
                      <a:pt x="2313709" y="1175206"/>
                    </a:cubicBezTo>
                    <a:lnTo>
                      <a:pt x="2118997" y="1175206"/>
                    </a:lnTo>
                    <a:lnTo>
                      <a:pt x="2118997" y="916208"/>
                    </a:lnTo>
                    <a:cubicBezTo>
                      <a:pt x="2118997" y="832995"/>
                      <a:pt x="2051540" y="765538"/>
                      <a:pt x="1968327" y="765538"/>
                    </a:cubicBezTo>
                    <a:close/>
                    <a:moveTo>
                      <a:pt x="1226605" y="630723"/>
                    </a:moveTo>
                    <a:cubicBezTo>
                      <a:pt x="838390" y="598973"/>
                      <a:pt x="590161" y="1384786"/>
                      <a:pt x="585832" y="1535598"/>
                    </a:cubicBezTo>
                    <a:lnTo>
                      <a:pt x="1226028" y="1522898"/>
                    </a:lnTo>
                    <a:cubicBezTo>
                      <a:pt x="1226221" y="1225506"/>
                      <a:pt x="1226412" y="928115"/>
                      <a:pt x="1226605" y="630723"/>
                    </a:cubicBezTo>
                    <a:close/>
                    <a:moveTo>
                      <a:pt x="1740403" y="0"/>
                    </a:moveTo>
                    <a:lnTo>
                      <a:pt x="1871327" y="0"/>
                    </a:lnTo>
                    <a:lnTo>
                      <a:pt x="1871327" y="90089"/>
                    </a:lnTo>
                    <a:lnTo>
                      <a:pt x="3425865" y="90089"/>
                    </a:lnTo>
                    <a:lnTo>
                      <a:pt x="3425865" y="270089"/>
                    </a:lnTo>
                    <a:lnTo>
                      <a:pt x="1871327" y="270089"/>
                    </a:lnTo>
                    <a:lnTo>
                      <a:pt x="1871327" y="427547"/>
                    </a:lnTo>
                    <a:cubicBezTo>
                      <a:pt x="2156809" y="438659"/>
                      <a:pt x="2415168" y="481953"/>
                      <a:pt x="2487431" y="551123"/>
                    </a:cubicBezTo>
                    <a:cubicBezTo>
                      <a:pt x="2638328" y="637553"/>
                      <a:pt x="2742817" y="987481"/>
                      <a:pt x="2780551" y="1368079"/>
                    </a:cubicBezTo>
                    <a:lnTo>
                      <a:pt x="3165273" y="1400059"/>
                    </a:lnTo>
                    <a:cubicBezTo>
                      <a:pt x="3190861" y="1176596"/>
                      <a:pt x="3364791" y="1004519"/>
                      <a:pt x="3575259" y="1004519"/>
                    </a:cubicBezTo>
                    <a:cubicBezTo>
                      <a:pt x="3804809" y="1004519"/>
                      <a:pt x="3990895" y="1209214"/>
                      <a:pt x="3990895" y="1461719"/>
                    </a:cubicBezTo>
                    <a:cubicBezTo>
                      <a:pt x="3990895" y="1714224"/>
                      <a:pt x="3804809" y="1918919"/>
                      <a:pt x="3575259" y="1918919"/>
                    </a:cubicBezTo>
                    <a:cubicBezTo>
                      <a:pt x="3412624" y="1918919"/>
                      <a:pt x="3271807" y="1816170"/>
                      <a:pt x="3205139" y="1665732"/>
                    </a:cubicBezTo>
                    <a:lnTo>
                      <a:pt x="2796520" y="1795340"/>
                    </a:lnTo>
                    <a:cubicBezTo>
                      <a:pt x="2783205" y="2186453"/>
                      <a:pt x="2688635" y="2514652"/>
                      <a:pt x="2490527" y="2506536"/>
                    </a:cubicBezTo>
                    <a:cubicBezTo>
                      <a:pt x="2438297" y="2531587"/>
                      <a:pt x="2205857" y="2554006"/>
                      <a:pt x="1904505" y="2567479"/>
                    </a:cubicBezTo>
                    <a:lnTo>
                      <a:pt x="1904505" y="2871158"/>
                    </a:lnTo>
                    <a:lnTo>
                      <a:pt x="2689643" y="2871158"/>
                    </a:lnTo>
                    <a:cubicBezTo>
                      <a:pt x="2749296" y="2871158"/>
                      <a:pt x="2797655" y="2919517"/>
                      <a:pt x="2797655" y="2979170"/>
                    </a:cubicBezTo>
                    <a:cubicBezTo>
                      <a:pt x="2797655" y="3038823"/>
                      <a:pt x="2749296" y="3087182"/>
                      <a:pt x="2689643" y="3087182"/>
                    </a:cubicBezTo>
                    <a:lnTo>
                      <a:pt x="457395" y="3087182"/>
                    </a:lnTo>
                    <a:lnTo>
                      <a:pt x="430555" y="3081994"/>
                    </a:lnTo>
                    <a:lnTo>
                      <a:pt x="427761" y="3087182"/>
                    </a:lnTo>
                    <a:lnTo>
                      <a:pt x="366119" y="3053981"/>
                    </a:lnTo>
                    <a:cubicBezTo>
                      <a:pt x="365594" y="3054050"/>
                      <a:pt x="365174" y="3053869"/>
                      <a:pt x="364754" y="3053685"/>
                    </a:cubicBezTo>
                    <a:lnTo>
                      <a:pt x="64754" y="2922467"/>
                    </a:lnTo>
                    <a:cubicBezTo>
                      <a:pt x="10101" y="2898562"/>
                      <a:pt x="-14826" y="2834876"/>
                      <a:pt x="9079" y="2780223"/>
                    </a:cubicBezTo>
                    <a:cubicBezTo>
                      <a:pt x="27008" y="2739232"/>
                      <a:pt x="67313" y="2714963"/>
                      <a:pt x="109402" y="2715476"/>
                    </a:cubicBezTo>
                    <a:cubicBezTo>
                      <a:pt x="123432" y="2715647"/>
                      <a:pt x="137660" y="2718571"/>
                      <a:pt x="151323" y="2724547"/>
                    </a:cubicBezTo>
                    <a:lnTo>
                      <a:pt x="439379" y="2850541"/>
                    </a:lnTo>
                    <a:lnTo>
                      <a:pt x="493513" y="2871158"/>
                    </a:lnTo>
                    <a:lnTo>
                      <a:pt x="921139" y="2871158"/>
                    </a:lnTo>
                    <a:lnTo>
                      <a:pt x="921139" y="2576699"/>
                    </a:lnTo>
                    <a:lnTo>
                      <a:pt x="936415" y="2576699"/>
                    </a:lnTo>
                    <a:cubicBezTo>
                      <a:pt x="497926" y="2565212"/>
                      <a:pt x="127915" y="2527380"/>
                      <a:pt x="86500" y="2449386"/>
                    </a:cubicBezTo>
                    <a:cubicBezTo>
                      <a:pt x="-44935" y="2322713"/>
                      <a:pt x="-80455" y="1751442"/>
                      <a:pt x="377076" y="1584573"/>
                    </a:cubicBezTo>
                    <a:cubicBezTo>
                      <a:pt x="427628" y="1274829"/>
                      <a:pt x="742960" y="651754"/>
                      <a:pt x="991911" y="524245"/>
                    </a:cubicBezTo>
                    <a:cubicBezTo>
                      <a:pt x="1112248" y="450334"/>
                      <a:pt x="1428043" y="418134"/>
                      <a:pt x="1740403" y="422848"/>
                    </a:cubicBezTo>
                    <a:lnTo>
                      <a:pt x="1740403" y="270089"/>
                    </a:lnTo>
                    <a:lnTo>
                      <a:pt x="185865" y="270089"/>
                    </a:lnTo>
                    <a:lnTo>
                      <a:pt x="185865" y="90089"/>
                    </a:lnTo>
                    <a:lnTo>
                      <a:pt x="1740403" y="900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8" name="Parallelogram 8">
                <a:extLst>
                  <a:ext uri="{FF2B5EF4-FFF2-40B4-BE49-F238E27FC236}">
                    <a16:creationId xmlns:a16="http://schemas.microsoft.com/office/drawing/2014/main" id="{18375353-3718-44BC-9FA2-A26491B2C1C0}"/>
                  </a:ext>
                </a:extLst>
              </p:cNvPr>
              <p:cNvSpPr/>
              <p:nvPr/>
            </p:nvSpPr>
            <p:spPr>
              <a:xfrm>
                <a:off x="4118225" y="1037486"/>
                <a:ext cx="273280" cy="166694"/>
              </a:xfrm>
              <a:custGeom>
                <a:avLst/>
                <a:gdLst/>
                <a:ahLst/>
                <a:cxnLst/>
                <a:rect l="l" t="t" r="r" b="b"/>
                <a:pathLst>
                  <a:path w="3990895" h="3087182">
                    <a:moveTo>
                      <a:pt x="1740403" y="2573711"/>
                    </a:moveTo>
                    <a:cubicBezTo>
                      <a:pt x="1526257" y="2580937"/>
                      <a:pt x="1290256" y="2583516"/>
                      <a:pt x="1065139" y="2579843"/>
                    </a:cubicBezTo>
                    <a:lnTo>
                      <a:pt x="1065139" y="2871158"/>
                    </a:lnTo>
                    <a:lnTo>
                      <a:pt x="1740403" y="2871158"/>
                    </a:lnTo>
                    <a:close/>
                    <a:moveTo>
                      <a:pt x="3583963" y="1148535"/>
                    </a:moveTo>
                    <a:cubicBezTo>
                      <a:pt x="3442121" y="1148535"/>
                      <a:pt x="3324432" y="1262284"/>
                      <a:pt x="3303071" y="1411513"/>
                    </a:cubicBezTo>
                    <a:lnTo>
                      <a:pt x="3604802" y="1436594"/>
                    </a:lnTo>
                    <a:cubicBezTo>
                      <a:pt x="3607651" y="1483680"/>
                      <a:pt x="3627953" y="1483631"/>
                      <a:pt x="3630802" y="1530717"/>
                    </a:cubicBezTo>
                    <a:lnTo>
                      <a:pt x="3339635" y="1623071"/>
                    </a:lnTo>
                    <a:cubicBezTo>
                      <a:pt x="3388511" y="1715368"/>
                      <a:pt x="3479714" y="1776813"/>
                      <a:pt x="3583963" y="1776813"/>
                    </a:cubicBezTo>
                    <a:cubicBezTo>
                      <a:pt x="3741685" y="1776813"/>
                      <a:pt x="3869544" y="1636168"/>
                      <a:pt x="3869544" y="1462674"/>
                    </a:cubicBezTo>
                    <a:cubicBezTo>
                      <a:pt x="3869544" y="1289180"/>
                      <a:pt x="3741685" y="1148535"/>
                      <a:pt x="3583963" y="1148535"/>
                    </a:cubicBezTo>
                    <a:close/>
                    <a:moveTo>
                      <a:pt x="1942038" y="765538"/>
                    </a:moveTo>
                    <a:cubicBezTo>
                      <a:pt x="1858825" y="765538"/>
                      <a:pt x="1791368" y="832995"/>
                      <a:pt x="1791368" y="916208"/>
                    </a:cubicBezTo>
                    <a:lnTo>
                      <a:pt x="1791368" y="1175206"/>
                    </a:lnTo>
                    <a:lnTo>
                      <a:pt x="1596655" y="1175206"/>
                    </a:lnTo>
                    <a:cubicBezTo>
                      <a:pt x="1505121" y="1175206"/>
                      <a:pt x="1430918" y="1249409"/>
                      <a:pt x="1430918" y="1340943"/>
                    </a:cubicBezTo>
                    <a:lnTo>
                      <a:pt x="1430918" y="1369861"/>
                    </a:lnTo>
                    <a:cubicBezTo>
                      <a:pt x="1430918" y="1461395"/>
                      <a:pt x="1505121" y="1535598"/>
                      <a:pt x="1596655" y="1535598"/>
                    </a:cubicBezTo>
                    <a:lnTo>
                      <a:pt x="1791368" y="1535598"/>
                    </a:lnTo>
                    <a:lnTo>
                      <a:pt x="1791368" y="1768249"/>
                    </a:lnTo>
                    <a:cubicBezTo>
                      <a:pt x="1791368" y="1851462"/>
                      <a:pt x="1858825" y="1918919"/>
                      <a:pt x="1942038" y="1918919"/>
                    </a:cubicBezTo>
                    <a:lnTo>
                      <a:pt x="1968327" y="1918919"/>
                    </a:lnTo>
                    <a:cubicBezTo>
                      <a:pt x="2051540" y="1918919"/>
                      <a:pt x="2118997" y="1851462"/>
                      <a:pt x="2118997" y="1768249"/>
                    </a:cubicBezTo>
                    <a:lnTo>
                      <a:pt x="2118997" y="1535598"/>
                    </a:lnTo>
                    <a:lnTo>
                      <a:pt x="2313709" y="1535598"/>
                    </a:lnTo>
                    <a:cubicBezTo>
                      <a:pt x="2377432" y="1535598"/>
                      <a:pt x="2432756" y="1499636"/>
                      <a:pt x="2458635" y="1445923"/>
                    </a:cubicBezTo>
                    <a:lnTo>
                      <a:pt x="2460889" y="1424521"/>
                    </a:lnTo>
                    <a:lnTo>
                      <a:pt x="2465213" y="1420689"/>
                    </a:lnTo>
                    <a:lnTo>
                      <a:pt x="2471533" y="1306607"/>
                    </a:lnTo>
                    <a:cubicBezTo>
                      <a:pt x="2459663" y="1231205"/>
                      <a:pt x="2393226" y="1175206"/>
                      <a:pt x="2313709" y="1175206"/>
                    </a:cubicBezTo>
                    <a:lnTo>
                      <a:pt x="2118997" y="1175206"/>
                    </a:lnTo>
                    <a:lnTo>
                      <a:pt x="2118997" y="916208"/>
                    </a:lnTo>
                    <a:cubicBezTo>
                      <a:pt x="2118997" y="832995"/>
                      <a:pt x="2051540" y="765538"/>
                      <a:pt x="1968327" y="765538"/>
                    </a:cubicBezTo>
                    <a:close/>
                    <a:moveTo>
                      <a:pt x="1226605" y="630723"/>
                    </a:moveTo>
                    <a:cubicBezTo>
                      <a:pt x="838390" y="598973"/>
                      <a:pt x="590161" y="1384786"/>
                      <a:pt x="585832" y="1535598"/>
                    </a:cubicBezTo>
                    <a:lnTo>
                      <a:pt x="1226028" y="1522898"/>
                    </a:lnTo>
                    <a:cubicBezTo>
                      <a:pt x="1226221" y="1225506"/>
                      <a:pt x="1226412" y="928115"/>
                      <a:pt x="1226605" y="630723"/>
                    </a:cubicBezTo>
                    <a:close/>
                    <a:moveTo>
                      <a:pt x="1740403" y="0"/>
                    </a:moveTo>
                    <a:lnTo>
                      <a:pt x="1871327" y="0"/>
                    </a:lnTo>
                    <a:lnTo>
                      <a:pt x="1871327" y="90089"/>
                    </a:lnTo>
                    <a:lnTo>
                      <a:pt x="3425865" y="90089"/>
                    </a:lnTo>
                    <a:lnTo>
                      <a:pt x="3425865" y="270089"/>
                    </a:lnTo>
                    <a:lnTo>
                      <a:pt x="1871327" y="270089"/>
                    </a:lnTo>
                    <a:lnTo>
                      <a:pt x="1871327" y="427547"/>
                    </a:lnTo>
                    <a:cubicBezTo>
                      <a:pt x="2156809" y="438659"/>
                      <a:pt x="2415168" y="481953"/>
                      <a:pt x="2487431" y="551123"/>
                    </a:cubicBezTo>
                    <a:cubicBezTo>
                      <a:pt x="2638328" y="637553"/>
                      <a:pt x="2742817" y="987481"/>
                      <a:pt x="2780551" y="1368079"/>
                    </a:cubicBezTo>
                    <a:lnTo>
                      <a:pt x="3165273" y="1400059"/>
                    </a:lnTo>
                    <a:cubicBezTo>
                      <a:pt x="3190861" y="1176596"/>
                      <a:pt x="3364791" y="1004519"/>
                      <a:pt x="3575259" y="1004519"/>
                    </a:cubicBezTo>
                    <a:cubicBezTo>
                      <a:pt x="3804809" y="1004519"/>
                      <a:pt x="3990895" y="1209214"/>
                      <a:pt x="3990895" y="1461719"/>
                    </a:cubicBezTo>
                    <a:cubicBezTo>
                      <a:pt x="3990895" y="1714224"/>
                      <a:pt x="3804809" y="1918919"/>
                      <a:pt x="3575259" y="1918919"/>
                    </a:cubicBezTo>
                    <a:cubicBezTo>
                      <a:pt x="3412624" y="1918919"/>
                      <a:pt x="3271807" y="1816170"/>
                      <a:pt x="3205139" y="1665732"/>
                    </a:cubicBezTo>
                    <a:lnTo>
                      <a:pt x="2796520" y="1795340"/>
                    </a:lnTo>
                    <a:cubicBezTo>
                      <a:pt x="2783205" y="2186453"/>
                      <a:pt x="2688635" y="2514652"/>
                      <a:pt x="2490527" y="2506536"/>
                    </a:cubicBezTo>
                    <a:cubicBezTo>
                      <a:pt x="2438297" y="2531587"/>
                      <a:pt x="2205857" y="2554006"/>
                      <a:pt x="1904505" y="2567479"/>
                    </a:cubicBezTo>
                    <a:lnTo>
                      <a:pt x="1904505" y="2871158"/>
                    </a:lnTo>
                    <a:lnTo>
                      <a:pt x="2689643" y="2871158"/>
                    </a:lnTo>
                    <a:cubicBezTo>
                      <a:pt x="2749296" y="2871158"/>
                      <a:pt x="2797655" y="2919517"/>
                      <a:pt x="2797655" y="2979170"/>
                    </a:cubicBezTo>
                    <a:cubicBezTo>
                      <a:pt x="2797655" y="3038823"/>
                      <a:pt x="2749296" y="3087182"/>
                      <a:pt x="2689643" y="3087182"/>
                    </a:cubicBezTo>
                    <a:lnTo>
                      <a:pt x="457395" y="3087182"/>
                    </a:lnTo>
                    <a:lnTo>
                      <a:pt x="430555" y="3081994"/>
                    </a:lnTo>
                    <a:lnTo>
                      <a:pt x="427761" y="3087182"/>
                    </a:lnTo>
                    <a:lnTo>
                      <a:pt x="366119" y="3053981"/>
                    </a:lnTo>
                    <a:cubicBezTo>
                      <a:pt x="365594" y="3054050"/>
                      <a:pt x="365174" y="3053869"/>
                      <a:pt x="364754" y="3053685"/>
                    </a:cubicBezTo>
                    <a:lnTo>
                      <a:pt x="64754" y="2922467"/>
                    </a:lnTo>
                    <a:cubicBezTo>
                      <a:pt x="10101" y="2898562"/>
                      <a:pt x="-14826" y="2834876"/>
                      <a:pt x="9079" y="2780223"/>
                    </a:cubicBezTo>
                    <a:cubicBezTo>
                      <a:pt x="27008" y="2739232"/>
                      <a:pt x="67313" y="2714963"/>
                      <a:pt x="109402" y="2715476"/>
                    </a:cubicBezTo>
                    <a:cubicBezTo>
                      <a:pt x="123432" y="2715647"/>
                      <a:pt x="137660" y="2718571"/>
                      <a:pt x="151323" y="2724547"/>
                    </a:cubicBezTo>
                    <a:lnTo>
                      <a:pt x="439379" y="2850541"/>
                    </a:lnTo>
                    <a:lnTo>
                      <a:pt x="493513" y="2871158"/>
                    </a:lnTo>
                    <a:lnTo>
                      <a:pt x="921139" y="2871158"/>
                    </a:lnTo>
                    <a:lnTo>
                      <a:pt x="921139" y="2576699"/>
                    </a:lnTo>
                    <a:lnTo>
                      <a:pt x="936415" y="2576699"/>
                    </a:lnTo>
                    <a:cubicBezTo>
                      <a:pt x="497926" y="2565212"/>
                      <a:pt x="127915" y="2527380"/>
                      <a:pt x="86500" y="2449386"/>
                    </a:cubicBezTo>
                    <a:cubicBezTo>
                      <a:pt x="-44935" y="2322713"/>
                      <a:pt x="-80455" y="1751442"/>
                      <a:pt x="377076" y="1584573"/>
                    </a:cubicBezTo>
                    <a:cubicBezTo>
                      <a:pt x="427628" y="1274829"/>
                      <a:pt x="742960" y="651754"/>
                      <a:pt x="991911" y="524245"/>
                    </a:cubicBezTo>
                    <a:cubicBezTo>
                      <a:pt x="1112248" y="450334"/>
                      <a:pt x="1428043" y="418134"/>
                      <a:pt x="1740403" y="422848"/>
                    </a:cubicBezTo>
                    <a:lnTo>
                      <a:pt x="1740403" y="270089"/>
                    </a:lnTo>
                    <a:lnTo>
                      <a:pt x="185865" y="270089"/>
                    </a:lnTo>
                    <a:lnTo>
                      <a:pt x="185865" y="90089"/>
                    </a:lnTo>
                    <a:lnTo>
                      <a:pt x="1740403" y="9008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09" name="Rounded Rectangle 8">
                <a:extLst>
                  <a:ext uri="{FF2B5EF4-FFF2-40B4-BE49-F238E27FC236}">
                    <a16:creationId xmlns:a16="http://schemas.microsoft.com/office/drawing/2014/main" id="{F21F4706-2269-4A6F-B3ED-D504FA6B9FA1}"/>
                  </a:ext>
                </a:extLst>
              </p:cNvPr>
              <p:cNvSpPr/>
              <p:nvPr/>
            </p:nvSpPr>
            <p:spPr>
              <a:xfrm>
                <a:off x="3935401" y="1256727"/>
                <a:ext cx="262075" cy="197747"/>
              </a:xfrm>
              <a:custGeom>
                <a:avLst/>
                <a:gdLst/>
                <a:ahLst/>
                <a:cxnLst/>
                <a:rect l="l" t="t" r="r" b="b"/>
                <a:pathLst>
                  <a:path w="3960440" h="2988329">
                    <a:moveTo>
                      <a:pt x="1906134" y="1614050"/>
                    </a:moveTo>
                    <a:cubicBezTo>
                      <a:pt x="1848735" y="1614050"/>
                      <a:pt x="1802205" y="1659775"/>
                      <a:pt x="1802205" y="1716180"/>
                    </a:cubicBezTo>
                    <a:lnTo>
                      <a:pt x="1802205" y="1952130"/>
                    </a:lnTo>
                    <a:lnTo>
                      <a:pt x="1562097" y="1952130"/>
                    </a:lnTo>
                    <a:cubicBezTo>
                      <a:pt x="1504698" y="1952130"/>
                      <a:pt x="1458167" y="1997855"/>
                      <a:pt x="1458167" y="2054260"/>
                    </a:cubicBezTo>
                    <a:lnTo>
                      <a:pt x="1458167" y="2188080"/>
                    </a:lnTo>
                    <a:cubicBezTo>
                      <a:pt x="1458167" y="2244485"/>
                      <a:pt x="1504698" y="2290210"/>
                      <a:pt x="1562097" y="2290210"/>
                    </a:cubicBezTo>
                    <a:lnTo>
                      <a:pt x="1802205" y="2290210"/>
                    </a:lnTo>
                    <a:lnTo>
                      <a:pt x="1802205" y="2526160"/>
                    </a:lnTo>
                    <a:cubicBezTo>
                      <a:pt x="1802205" y="2582565"/>
                      <a:pt x="1848735" y="2628290"/>
                      <a:pt x="1906134" y="2628290"/>
                    </a:cubicBezTo>
                    <a:lnTo>
                      <a:pt x="2042312" y="2628290"/>
                    </a:lnTo>
                    <a:cubicBezTo>
                      <a:pt x="2099711" y="2628290"/>
                      <a:pt x="2146242" y="2582565"/>
                      <a:pt x="2146242" y="2526160"/>
                    </a:cubicBezTo>
                    <a:lnTo>
                      <a:pt x="2146242" y="2290210"/>
                    </a:lnTo>
                    <a:lnTo>
                      <a:pt x="2386349" y="2290210"/>
                    </a:lnTo>
                    <a:cubicBezTo>
                      <a:pt x="2443749" y="2290210"/>
                      <a:pt x="2490279" y="2244485"/>
                      <a:pt x="2490279" y="2188080"/>
                    </a:cubicBezTo>
                    <a:lnTo>
                      <a:pt x="2490279" y="2054260"/>
                    </a:lnTo>
                    <a:cubicBezTo>
                      <a:pt x="2490279" y="1997855"/>
                      <a:pt x="2443749" y="1952130"/>
                      <a:pt x="2386349" y="1952130"/>
                    </a:cubicBezTo>
                    <a:lnTo>
                      <a:pt x="2146242" y="1952130"/>
                    </a:lnTo>
                    <a:lnTo>
                      <a:pt x="2146242" y="1716180"/>
                    </a:lnTo>
                    <a:cubicBezTo>
                      <a:pt x="2146242" y="1659775"/>
                      <a:pt x="2099711" y="1614050"/>
                      <a:pt x="2042312" y="1614050"/>
                    </a:cubicBezTo>
                    <a:close/>
                    <a:moveTo>
                      <a:pt x="0" y="1368149"/>
                    </a:moveTo>
                    <a:lnTo>
                      <a:pt x="3960440" y="1368149"/>
                    </a:lnTo>
                    <a:lnTo>
                      <a:pt x="3960440" y="2489988"/>
                    </a:lnTo>
                    <a:cubicBezTo>
                      <a:pt x="3960440" y="2765214"/>
                      <a:pt x="3737325" y="2988329"/>
                      <a:pt x="3462099" y="2988329"/>
                    </a:cubicBezTo>
                    <a:lnTo>
                      <a:pt x="498341" y="2988329"/>
                    </a:lnTo>
                    <a:cubicBezTo>
                      <a:pt x="223115" y="2988329"/>
                      <a:pt x="0" y="2765214"/>
                      <a:pt x="0" y="2489988"/>
                    </a:cubicBezTo>
                    <a:close/>
                    <a:moveTo>
                      <a:pt x="1399199" y="277487"/>
                    </a:moveTo>
                    <a:cubicBezTo>
                      <a:pt x="1340514" y="277487"/>
                      <a:pt x="1292941" y="325060"/>
                      <a:pt x="1292941" y="383745"/>
                    </a:cubicBezTo>
                    <a:lnTo>
                      <a:pt x="1292941" y="684073"/>
                    </a:lnTo>
                    <a:lnTo>
                      <a:pt x="2667496" y="684073"/>
                    </a:lnTo>
                    <a:lnTo>
                      <a:pt x="2667496" y="383745"/>
                    </a:lnTo>
                    <a:cubicBezTo>
                      <a:pt x="2667496" y="325060"/>
                      <a:pt x="2619923" y="277487"/>
                      <a:pt x="2561238" y="277487"/>
                    </a:cubicBezTo>
                    <a:close/>
                    <a:moveTo>
                      <a:pt x="1139543" y="0"/>
                    </a:moveTo>
                    <a:lnTo>
                      <a:pt x="2820896" y="0"/>
                    </a:lnTo>
                    <a:cubicBezTo>
                      <a:pt x="2920320" y="0"/>
                      <a:pt x="3000919" y="80599"/>
                      <a:pt x="3000919" y="180023"/>
                    </a:cubicBezTo>
                    <a:lnTo>
                      <a:pt x="3000919" y="684073"/>
                    </a:lnTo>
                    <a:lnTo>
                      <a:pt x="3462099" y="684073"/>
                    </a:lnTo>
                    <a:cubicBezTo>
                      <a:pt x="3727111" y="684073"/>
                      <a:pt x="3943808" y="890935"/>
                      <a:pt x="3957387" y="1152125"/>
                    </a:cubicBezTo>
                    <a:lnTo>
                      <a:pt x="3053" y="1152125"/>
                    </a:lnTo>
                    <a:cubicBezTo>
                      <a:pt x="16632" y="890935"/>
                      <a:pt x="233329" y="684073"/>
                      <a:pt x="498341" y="684073"/>
                    </a:cubicBezTo>
                    <a:lnTo>
                      <a:pt x="959520" y="684073"/>
                    </a:lnTo>
                    <a:lnTo>
                      <a:pt x="959520" y="180023"/>
                    </a:lnTo>
                    <a:cubicBezTo>
                      <a:pt x="959520" y="80599"/>
                      <a:pt x="1040119" y="0"/>
                      <a:pt x="113954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>
                  <a:latin typeface="Arial" pitchFamily="34" charset="0"/>
                  <a:cs typeface="Arial" pitchFamily="34" charset="0"/>
                </a:endParaRPr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6AFBAC7B-E17A-446C-B760-72494A5F2EC1}"/>
                </a:ext>
              </a:extLst>
            </p:cNvPr>
            <p:cNvSpPr/>
            <p:nvPr/>
          </p:nvSpPr>
          <p:spPr>
            <a:xfrm>
              <a:off x="5629928" y="6221558"/>
              <a:ext cx="948541" cy="310325"/>
            </a:xfrm>
            <a:prstGeom prst="ellipse">
              <a:avLst/>
            </a:prstGeom>
            <a:solidFill>
              <a:schemeClr val="tx1">
                <a:lumMod val="75000"/>
                <a:lumOff val="25000"/>
                <a:alpha val="58000"/>
              </a:schemeClr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146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715586" y="6175379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5</a:t>
            </a:r>
            <a:endParaRPr lang="en-US" sz="2800" dirty="0"/>
          </a:p>
        </p:txBody>
      </p:sp>
      <p:sp>
        <p:nvSpPr>
          <p:cNvPr id="2" name="TextBox 1"/>
          <p:cNvSpPr txBox="1"/>
          <p:nvPr/>
        </p:nvSpPr>
        <p:spPr>
          <a:xfrm>
            <a:off x="9466302" y="6488301"/>
            <a:ext cx="250517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*Sismonev DJSN, Oktober 2019 </a:t>
            </a:r>
          </a:p>
        </p:txBody>
      </p:sp>
    </p:spTree>
    <p:extLst>
      <p:ext uri="{BB962C8B-B14F-4D97-AF65-F5344CB8AC3E}">
        <p14:creationId xmlns:p14="http://schemas.microsoft.com/office/powerpoint/2010/main" val="30338873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1477905"/>
              </p:ext>
            </p:extLst>
          </p:nvPr>
        </p:nvGraphicFramePr>
        <p:xfrm>
          <a:off x="208545" y="78985"/>
          <a:ext cx="11790953" cy="6134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66613">
                  <a:extLst>
                    <a:ext uri="{9D8B030D-6E8A-4147-A177-3AD203B41FA5}">
                      <a16:colId xmlns:a16="http://schemas.microsoft.com/office/drawing/2014/main" val="44622768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2436673802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2156597613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18017084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1073497075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1464622577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3390649531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3214434653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3264442690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2408385648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3264161544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855602523"/>
                    </a:ext>
                  </a:extLst>
                </a:gridCol>
                <a:gridCol w="518695">
                  <a:extLst>
                    <a:ext uri="{9D8B030D-6E8A-4147-A177-3AD203B41FA5}">
                      <a16:colId xmlns:a16="http://schemas.microsoft.com/office/drawing/2014/main" val="3028399373"/>
                    </a:ext>
                  </a:extLst>
                </a:gridCol>
              </a:tblGrid>
              <a:tr h="505400">
                <a:tc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rial Narrow" pitchFamily="34" charset="0"/>
                        </a:rPr>
                        <a:t>WAKTU </a:t>
                      </a:r>
                      <a:endParaRPr lang="en-US" sz="2800" b="1" dirty="0">
                        <a:latin typeface="Arial Narrow" pitchFamily="34" charset="0"/>
                      </a:endParaRPr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rial Narrow" pitchFamily="34" charset="0"/>
                        </a:rPr>
                        <a:t>2020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rial Narrow" pitchFamily="34" charset="0"/>
                        </a:rPr>
                        <a:t>2021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/>
                      <a:r>
                        <a:rPr lang="en-US" sz="2800" b="1">
                          <a:latin typeface="Arial Narrow" pitchFamily="34" charset="0"/>
                        </a:rPr>
                        <a:t>2022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sz="2000" b="1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9562578"/>
                  </a:ext>
                </a:extLst>
              </a:tr>
              <a:tr h="436759">
                <a:tc>
                  <a:txBody>
                    <a:bodyPr/>
                    <a:lstStyle/>
                    <a:p>
                      <a:pPr algn="ctr"/>
                      <a:r>
                        <a:rPr lang="en-US" sz="2000" b="1" dirty="0" err="1">
                          <a:latin typeface="Arial Narrow" pitchFamily="34" charset="0"/>
                        </a:rPr>
                        <a:t>Deskripsi</a:t>
                      </a:r>
                      <a:r>
                        <a:rPr lang="en-US" sz="2000" b="1" baseline="0" dirty="0">
                          <a:latin typeface="Arial Narrow" pitchFamily="34" charset="0"/>
                        </a:rPr>
                        <a:t> </a:t>
                      </a:r>
                      <a:endParaRPr lang="en-US" sz="2000" b="1" dirty="0">
                        <a:latin typeface="Arial Narrow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>
                          <a:latin typeface="Arial Narrow" pitchFamily="34" charset="0"/>
                        </a:rPr>
                        <a:t>Q4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7494163"/>
                  </a:ext>
                </a:extLst>
              </a:tr>
              <a:tr h="1872954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Arial Narrow" pitchFamily="34" charset="0"/>
                        </a:rPr>
                        <a:t>Kajian</a:t>
                      </a:r>
                      <a:r>
                        <a:rPr lang="en-US" sz="2000" baseline="0" dirty="0">
                          <a:latin typeface="Arial Narrow" pitchFamily="34" charset="0"/>
                        </a:rPr>
                        <a:t> </a:t>
                      </a:r>
                      <a:r>
                        <a:rPr lang="en-US" sz="2000" baseline="0" dirty="0" err="1">
                          <a:latin typeface="Arial Narrow" pitchFamily="34" charset="0"/>
                        </a:rPr>
                        <a:t>Lengkap</a:t>
                      </a:r>
                      <a:r>
                        <a:rPr lang="en-US" sz="2000" baseline="0" dirty="0">
                          <a:latin typeface="Arial Narrow" pitchFamily="34" charset="0"/>
                        </a:rPr>
                        <a:t>: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/>
                        <a:t>Penyesuaian Manfaat Dasar oleh Kemenkes</a:t>
                      </a:r>
                    </a:p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000" baseline="0"/>
                        <a:t>Kelas Standar dan penyesuaian besaran Iuran kelas standar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>
                          <a:latin typeface="Arial Narrow" pitchFamily="34" charset="0"/>
                        </a:rPr>
                        <a:t>Penyesuaian </a:t>
                      </a:r>
                      <a:r>
                        <a:rPr lang="en-US" sz="2000" baseline="0" dirty="0" err="1">
                          <a:latin typeface="Arial Narrow" pitchFamily="34" charset="0"/>
                        </a:rPr>
                        <a:t>Tarif</a:t>
                      </a:r>
                      <a:r>
                        <a:rPr lang="en-US" sz="2000" baseline="0" dirty="0">
                          <a:latin typeface="Arial Narrow" pitchFamily="34" charset="0"/>
                        </a:rPr>
                        <a:t> </a:t>
                      </a:r>
                      <a:r>
                        <a:rPr lang="en-US" sz="2000" baseline="0" err="1">
                          <a:latin typeface="Arial Narrow" pitchFamily="34" charset="0"/>
                        </a:rPr>
                        <a:t>Kelas</a:t>
                      </a:r>
                      <a:r>
                        <a:rPr lang="en-US" sz="2000" baseline="0">
                          <a:latin typeface="Arial Narrow" pitchFamily="34" charset="0"/>
                        </a:rPr>
                        <a:t> Standar</a:t>
                      </a:r>
                    </a:p>
                    <a:p>
                      <a:pPr marL="342900" indent="-342900" algn="l">
                        <a:buFont typeface="Arial" panose="020B0604020202020204" pitchFamily="34" charset="0"/>
                        <a:buChar char="•"/>
                      </a:pPr>
                      <a:r>
                        <a:rPr lang="en-US" sz="2000" baseline="0">
                          <a:latin typeface="Arial Narrow" pitchFamily="34" charset="0"/>
                        </a:rPr>
                        <a:t>Desain Koordinasi Manfaat (COB)</a:t>
                      </a:r>
                      <a:endParaRPr lang="en-US" sz="2000" baseline="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9611863"/>
                  </a:ext>
                </a:extLst>
              </a:tr>
              <a:tr h="454162">
                <a:tc>
                  <a:txBody>
                    <a:bodyPr/>
                    <a:lstStyle/>
                    <a:p>
                      <a:pPr algn="l"/>
                      <a:r>
                        <a:rPr lang="en-US" sz="2000" dirty="0" err="1">
                          <a:latin typeface="Arial Narrow" pitchFamily="34" charset="0"/>
                        </a:rPr>
                        <a:t>Uji</a:t>
                      </a:r>
                      <a:r>
                        <a:rPr lang="en-US" sz="2000" dirty="0">
                          <a:latin typeface="Arial Narrow" pitchFamily="34" charset="0"/>
                        </a:rPr>
                        <a:t> </a:t>
                      </a:r>
                      <a:r>
                        <a:rPr lang="en-US" sz="2000" dirty="0" err="1">
                          <a:latin typeface="Arial Narrow" pitchFamily="34" charset="0"/>
                        </a:rPr>
                        <a:t>Publik</a:t>
                      </a:r>
                      <a:r>
                        <a:rPr lang="en-US" sz="2000" dirty="0">
                          <a:latin typeface="Arial Narrow" pitchFamily="34" charset="0"/>
                        </a:rPr>
                        <a:t>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618292"/>
                  </a:ext>
                </a:extLst>
              </a:tr>
              <a:tr h="46465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err="1">
                          <a:latin typeface="Arial Narrow" pitchFamily="34" charset="0"/>
                        </a:rPr>
                        <a:t>Penetapan</a:t>
                      </a:r>
                      <a:r>
                        <a:rPr lang="en-US" sz="2000">
                          <a:latin typeface="Arial Narrow" pitchFamily="34" charset="0"/>
                        </a:rPr>
                        <a:t> Opsi,</a:t>
                      </a:r>
                      <a:r>
                        <a:rPr lang="en-US" sz="2000" baseline="0">
                          <a:latin typeface="Arial Narrow" pitchFamily="34" charset="0"/>
                        </a:rPr>
                        <a:t> termasuk mitigasi risiko</a:t>
                      </a:r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70109"/>
                  </a:ext>
                </a:extLst>
              </a:tr>
              <a:tr h="449666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Arial Narrow" pitchFamily="34" charset="0"/>
                        </a:rPr>
                        <a:t>Penyusunan Road Map Implementasi 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rgbClr val="D6DCE5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rgbClr val="2F5597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5731191"/>
                  </a:ext>
                </a:extLst>
              </a:tr>
              <a:tr h="683777">
                <a:tc>
                  <a:txBody>
                    <a:bodyPr/>
                    <a:lstStyle/>
                    <a:p>
                      <a:pPr algn="l"/>
                      <a:r>
                        <a:rPr lang="en-US" sz="2000">
                          <a:latin typeface="Arial Narrow" pitchFamily="34" charset="0"/>
                        </a:rPr>
                        <a:t>Penyusunan</a:t>
                      </a:r>
                      <a:r>
                        <a:rPr lang="en-US" sz="2000" baseline="0">
                          <a:latin typeface="Arial Narrow" pitchFamily="34" charset="0"/>
                        </a:rPr>
                        <a:t> dan Penerbitan Regulasi, termasuk harmonisasi regulasi </a:t>
                      </a:r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1560625"/>
                  </a:ext>
                </a:extLst>
              </a:tr>
              <a:tr h="53492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Arial Narrow" pitchFamily="34" charset="0"/>
                        </a:rPr>
                        <a:t>Sosialisasi</a:t>
                      </a:r>
                      <a:r>
                        <a:rPr lang="en-US" sz="2000" baseline="0">
                          <a:latin typeface="Arial Narrow" pitchFamily="34" charset="0"/>
                        </a:rPr>
                        <a:t> dan Persiapan Implementasi</a:t>
                      </a:r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442098"/>
                  </a:ext>
                </a:extLst>
              </a:tr>
              <a:tr h="6550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>
                          <a:latin typeface="Arial Narrow" pitchFamily="34" charset="0"/>
                        </a:rPr>
                        <a:t>Implementasi Kelas Standar</a:t>
                      </a:r>
                    </a:p>
                  </a:txBody>
                  <a:tcPr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0" dirty="0">
                        <a:latin typeface="Arial Narrow" pitchFamily="34" charset="0"/>
                      </a:endParaRP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34831636"/>
                  </a:ext>
                </a:extLst>
              </a:tr>
            </a:tbl>
          </a:graphicData>
        </a:graphic>
      </p:graphicFrame>
      <p:sp>
        <p:nvSpPr>
          <p:cNvPr id="30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639386" y="631574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7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67871613"/>
      </p:ext>
    </p:extLst>
  </p:cSld>
  <p:clrMapOvr>
    <a:masterClrMapping/>
  </p:clrMapOvr>
  <p:transition advClick="0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F665BD61-BC17-4BE9-9DE3-8EABD3BEAFD2}"/>
              </a:ext>
            </a:extLst>
          </p:cNvPr>
          <p:cNvGrpSpPr/>
          <p:nvPr/>
        </p:nvGrpSpPr>
        <p:grpSpPr>
          <a:xfrm rot="18916041">
            <a:off x="5058039" y="2283173"/>
            <a:ext cx="2241078" cy="2002876"/>
            <a:chOff x="-116760" y="950876"/>
            <a:chExt cx="6261875" cy="5934029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2107A6D2-FA32-436F-A956-6FABDD550570}"/>
                </a:ext>
              </a:extLst>
            </p:cNvPr>
            <p:cNvGrpSpPr/>
            <p:nvPr/>
          </p:nvGrpSpPr>
          <p:grpSpPr>
            <a:xfrm rot="532827">
              <a:off x="-116760" y="3488410"/>
              <a:ext cx="3619070" cy="3396495"/>
              <a:chOff x="509678" y="1797347"/>
              <a:chExt cx="2339381" cy="2195507"/>
            </a:xfrm>
          </p:grpSpPr>
          <p:sp>
            <p:nvSpPr>
              <p:cNvPr id="25" name="Rounded Rectangle 41">
                <a:extLst>
                  <a:ext uri="{FF2B5EF4-FFF2-40B4-BE49-F238E27FC236}">
                    <a16:creationId xmlns:a16="http://schemas.microsoft.com/office/drawing/2014/main" id="{90F3E05B-8290-47D4-8559-724C65AD22FE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6" name="Rounded Rectangle 62">
                <a:extLst>
                  <a:ext uri="{FF2B5EF4-FFF2-40B4-BE49-F238E27FC236}">
                    <a16:creationId xmlns:a16="http://schemas.microsoft.com/office/drawing/2014/main" id="{D8F8E051-C0E9-4604-8AC8-A1E81EA9733C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7" name="Rounded Rectangle 63">
                <a:extLst>
                  <a:ext uri="{FF2B5EF4-FFF2-40B4-BE49-F238E27FC236}">
                    <a16:creationId xmlns:a16="http://schemas.microsoft.com/office/drawing/2014/main" id="{9F419162-DB5E-4AB6-BA29-43608E0BC7C5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8" name="Rounded Rectangle 64">
                <a:extLst>
                  <a:ext uri="{FF2B5EF4-FFF2-40B4-BE49-F238E27FC236}">
                    <a16:creationId xmlns:a16="http://schemas.microsoft.com/office/drawing/2014/main" id="{15DE4F1D-EB23-48C9-B066-8AB903CCD6DA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9" name="Rounded Rectangle 65">
                <a:extLst>
                  <a:ext uri="{FF2B5EF4-FFF2-40B4-BE49-F238E27FC236}">
                    <a16:creationId xmlns:a16="http://schemas.microsoft.com/office/drawing/2014/main" id="{603E82B0-1D53-41A7-B36D-A7F03833B746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0" name="Rounded Rectangle 66">
                <a:extLst>
                  <a:ext uri="{FF2B5EF4-FFF2-40B4-BE49-F238E27FC236}">
                    <a16:creationId xmlns:a16="http://schemas.microsoft.com/office/drawing/2014/main" id="{EDF29EB8-71DC-4A7A-8F91-64F5952BA6F1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1" name="Rounded Rectangle 67">
                <a:extLst>
                  <a:ext uri="{FF2B5EF4-FFF2-40B4-BE49-F238E27FC236}">
                    <a16:creationId xmlns:a16="http://schemas.microsoft.com/office/drawing/2014/main" id="{CF206FC9-44B9-475E-96F9-66B7AEA3D783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2" name="Rounded Rectangle 68">
                <a:extLst>
                  <a:ext uri="{FF2B5EF4-FFF2-40B4-BE49-F238E27FC236}">
                    <a16:creationId xmlns:a16="http://schemas.microsoft.com/office/drawing/2014/main" id="{3659BC47-A7AA-4045-8D7D-78FC5FA74138}"/>
                  </a:ext>
                </a:extLst>
              </p:cNvPr>
              <p:cNvSpPr/>
              <p:nvPr/>
            </p:nvSpPr>
            <p:spPr>
              <a:xfrm rot="18063644">
                <a:off x="2339839" y="1665982"/>
                <a:ext cx="49373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3" name="Rounded Rectangle 69">
                <a:extLst>
                  <a:ext uri="{FF2B5EF4-FFF2-40B4-BE49-F238E27FC236}">
                    <a16:creationId xmlns:a16="http://schemas.microsoft.com/office/drawing/2014/main" id="{5270DCE5-2CC8-47A1-A1D3-524D1262F100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4" name="Oval 39">
                <a:extLst>
                  <a:ext uri="{FF2B5EF4-FFF2-40B4-BE49-F238E27FC236}">
                    <a16:creationId xmlns:a16="http://schemas.microsoft.com/office/drawing/2014/main" id="{4A8B032C-34B0-4ABB-B5DB-F936837F2AC1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35" name="Oval 39">
                <a:extLst>
                  <a:ext uri="{FF2B5EF4-FFF2-40B4-BE49-F238E27FC236}">
                    <a16:creationId xmlns:a16="http://schemas.microsoft.com/office/drawing/2014/main" id="{08C0A577-8A7A-4D3A-ADAA-F7350ABFB4F5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AB54B28-9E55-4BFD-83B5-961C33D159B4}"/>
                </a:ext>
              </a:extLst>
            </p:cNvPr>
            <p:cNvGrpSpPr/>
            <p:nvPr/>
          </p:nvGrpSpPr>
          <p:grpSpPr>
            <a:xfrm rot="532827">
              <a:off x="2526045" y="950876"/>
              <a:ext cx="3619070" cy="3396495"/>
              <a:chOff x="509678" y="1797347"/>
              <a:chExt cx="2339381" cy="2195507"/>
            </a:xfrm>
          </p:grpSpPr>
          <p:sp>
            <p:nvSpPr>
              <p:cNvPr id="13" name="Rounded Rectangle 16">
                <a:extLst>
                  <a:ext uri="{FF2B5EF4-FFF2-40B4-BE49-F238E27FC236}">
                    <a16:creationId xmlns:a16="http://schemas.microsoft.com/office/drawing/2014/main" id="{AFCE442C-EA2F-4BD1-A6D8-64781E226658}"/>
                  </a:ext>
                </a:extLst>
              </p:cNvPr>
              <p:cNvSpPr/>
              <p:nvPr/>
            </p:nvSpPr>
            <p:spPr>
              <a:xfrm rot="18063644">
                <a:off x="1724663" y="2419627"/>
                <a:ext cx="73094" cy="82300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4" name="Rounded Rectangle 17">
                <a:extLst>
                  <a:ext uri="{FF2B5EF4-FFF2-40B4-BE49-F238E27FC236}">
                    <a16:creationId xmlns:a16="http://schemas.microsoft.com/office/drawing/2014/main" id="{4E15B7BA-F5C9-4FED-8767-2A867AD98B79}"/>
                  </a:ext>
                </a:extLst>
              </p:cNvPr>
              <p:cNvSpPr/>
              <p:nvPr/>
            </p:nvSpPr>
            <p:spPr>
              <a:xfrm rot="18060000">
                <a:off x="1820802" y="2253850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5" name="Rounded Rectangle 18">
                <a:extLst>
                  <a:ext uri="{FF2B5EF4-FFF2-40B4-BE49-F238E27FC236}">
                    <a16:creationId xmlns:a16="http://schemas.microsoft.com/office/drawing/2014/main" id="{D9CFEEB6-D739-4864-A4CD-EA6B6C2375DC}"/>
                  </a:ext>
                </a:extLst>
              </p:cNvPr>
              <p:cNvSpPr/>
              <p:nvPr/>
            </p:nvSpPr>
            <p:spPr>
              <a:xfrm rot="18063644">
                <a:off x="1939567" y="2260617"/>
                <a:ext cx="73094" cy="402749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6" name="Rounded Rectangle 19">
                <a:extLst>
                  <a:ext uri="{FF2B5EF4-FFF2-40B4-BE49-F238E27FC236}">
                    <a16:creationId xmlns:a16="http://schemas.microsoft.com/office/drawing/2014/main" id="{B361D4FE-7387-4BF3-8D11-A6D1DFB04478}"/>
                  </a:ext>
                </a:extLst>
              </p:cNvPr>
              <p:cNvSpPr/>
              <p:nvPr/>
            </p:nvSpPr>
            <p:spPr>
              <a:xfrm rot="18063644">
                <a:off x="1574952" y="2602544"/>
                <a:ext cx="73094" cy="805498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7" name="Rounded Rectangle 20">
                <a:extLst>
                  <a:ext uri="{FF2B5EF4-FFF2-40B4-BE49-F238E27FC236}">
                    <a16:creationId xmlns:a16="http://schemas.microsoft.com/office/drawing/2014/main" id="{E9F38B96-AD04-4636-B547-7A036F727549}"/>
                  </a:ext>
                </a:extLst>
              </p:cNvPr>
              <p:cNvSpPr/>
              <p:nvPr/>
            </p:nvSpPr>
            <p:spPr>
              <a:xfrm rot="18063644">
                <a:off x="1516856" y="2958046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18" name="Rounded Rectangle 21">
                <a:extLst>
                  <a:ext uri="{FF2B5EF4-FFF2-40B4-BE49-F238E27FC236}">
                    <a16:creationId xmlns:a16="http://schemas.microsoft.com/office/drawing/2014/main" id="{5E20016C-2127-4A00-90B7-5863966C762E}"/>
                  </a:ext>
                </a:extLst>
              </p:cNvPr>
              <p:cNvSpPr/>
              <p:nvPr/>
            </p:nvSpPr>
            <p:spPr>
              <a:xfrm rot="18063644">
                <a:off x="1091076" y="3196078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  <p:sp>
            <p:nvSpPr>
              <p:cNvPr id="19" name="Rounded Rectangle 22">
                <a:extLst>
                  <a:ext uri="{FF2B5EF4-FFF2-40B4-BE49-F238E27FC236}">
                    <a16:creationId xmlns:a16="http://schemas.microsoft.com/office/drawing/2014/main" id="{D50821E4-CEDD-451C-9B84-F8B105BF1CC1}"/>
                  </a:ext>
                </a:extLst>
              </p:cNvPr>
              <p:cNvSpPr/>
              <p:nvPr/>
            </p:nvSpPr>
            <p:spPr>
              <a:xfrm rot="18063644">
                <a:off x="1223216" y="318059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0" name="Rounded Rectangle 23">
                <a:extLst>
                  <a:ext uri="{FF2B5EF4-FFF2-40B4-BE49-F238E27FC236}">
                    <a16:creationId xmlns:a16="http://schemas.microsoft.com/office/drawing/2014/main" id="{739AE10A-ACDB-4574-B898-D643DD4E8163}"/>
                  </a:ext>
                </a:extLst>
              </p:cNvPr>
              <p:cNvSpPr/>
              <p:nvPr/>
            </p:nvSpPr>
            <p:spPr>
              <a:xfrm rot="18063644">
                <a:off x="2321860" y="1676143"/>
                <a:ext cx="73094" cy="735455"/>
              </a:xfrm>
              <a:prstGeom prst="roundRect">
                <a:avLst>
                  <a:gd name="adj" fmla="val 5000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1" name="Rounded Rectangle 24">
                <a:extLst>
                  <a:ext uri="{FF2B5EF4-FFF2-40B4-BE49-F238E27FC236}">
                    <a16:creationId xmlns:a16="http://schemas.microsoft.com/office/drawing/2014/main" id="{1158B5C1-6374-4E85-8842-5E72973A78DF}"/>
                  </a:ext>
                </a:extLst>
              </p:cNvPr>
              <p:cNvSpPr/>
              <p:nvPr/>
            </p:nvSpPr>
            <p:spPr>
              <a:xfrm rot="18063644">
                <a:off x="2213789" y="1953823"/>
                <a:ext cx="73094" cy="501410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2" name="Oval 39">
                <a:extLst>
                  <a:ext uri="{FF2B5EF4-FFF2-40B4-BE49-F238E27FC236}">
                    <a16:creationId xmlns:a16="http://schemas.microsoft.com/office/drawing/2014/main" id="{A89BF971-67D7-4F1B-AA35-7AB2147C04C6}"/>
                  </a:ext>
                </a:extLst>
              </p:cNvPr>
              <p:cNvSpPr/>
              <p:nvPr/>
            </p:nvSpPr>
            <p:spPr>
              <a:xfrm rot="15291151" flipH="1">
                <a:off x="640729" y="1666296"/>
                <a:ext cx="1650865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1777921" h="2274057">
                    <a:moveTo>
                      <a:pt x="1535931" y="0"/>
                    </a:moveTo>
                    <a:cubicBezTo>
                      <a:pt x="1583748" y="0"/>
                      <a:pt x="1622512" y="36012"/>
                      <a:pt x="1622512" y="80435"/>
                    </a:cubicBezTo>
                    <a:cubicBezTo>
                      <a:pt x="1622512" y="91693"/>
                      <a:pt x="1620023" y="102411"/>
                      <a:pt x="1615448" y="112103"/>
                    </a:cubicBezTo>
                    <a:lnTo>
                      <a:pt x="1616074" y="113399"/>
                    </a:lnTo>
                    <a:lnTo>
                      <a:pt x="1584270" y="165850"/>
                    </a:lnTo>
                    <a:lnTo>
                      <a:pt x="1565188" y="222968"/>
                    </a:lnTo>
                    <a:cubicBezTo>
                      <a:pt x="1559887" y="244082"/>
                      <a:pt x="1554587" y="265418"/>
                      <a:pt x="1549286" y="286532"/>
                    </a:cubicBezTo>
                    <a:cubicBezTo>
                      <a:pt x="1548756" y="309868"/>
                      <a:pt x="1548226" y="332982"/>
                      <a:pt x="1547696" y="356318"/>
                    </a:cubicBezTo>
                    <a:cubicBezTo>
                      <a:pt x="1548226" y="378988"/>
                      <a:pt x="1548756" y="401880"/>
                      <a:pt x="1549286" y="424549"/>
                    </a:cubicBezTo>
                    <a:cubicBezTo>
                      <a:pt x="1552466" y="447885"/>
                      <a:pt x="1555647" y="470999"/>
                      <a:pt x="1558827" y="494336"/>
                    </a:cubicBezTo>
                    <a:lnTo>
                      <a:pt x="1573139" y="561011"/>
                    </a:lnTo>
                    <a:lnTo>
                      <a:pt x="1587451" y="627686"/>
                    </a:lnTo>
                    <a:cubicBezTo>
                      <a:pt x="1593281" y="646799"/>
                      <a:pt x="1599112" y="665691"/>
                      <a:pt x="1604943" y="684804"/>
                    </a:cubicBezTo>
                    <a:cubicBezTo>
                      <a:pt x="1610774" y="702362"/>
                      <a:pt x="1616428" y="719697"/>
                      <a:pt x="1622258" y="737255"/>
                    </a:cubicBezTo>
                    <a:cubicBezTo>
                      <a:pt x="1627029" y="751479"/>
                      <a:pt x="1631800" y="765925"/>
                      <a:pt x="1636570" y="780149"/>
                    </a:cubicBezTo>
                    <a:cubicBezTo>
                      <a:pt x="1641341" y="791706"/>
                      <a:pt x="1646111" y="803486"/>
                      <a:pt x="1650882" y="815043"/>
                    </a:cubicBezTo>
                    <a:lnTo>
                      <a:pt x="1660423" y="835712"/>
                    </a:lnTo>
                    <a:lnTo>
                      <a:pt x="1662013" y="840379"/>
                    </a:lnTo>
                    <a:lnTo>
                      <a:pt x="1708129" y="949948"/>
                    </a:lnTo>
                    <a:cubicBezTo>
                      <a:pt x="1719791" y="983730"/>
                      <a:pt x="1731275" y="1017735"/>
                      <a:pt x="1742937" y="1051517"/>
                    </a:cubicBezTo>
                    <a:lnTo>
                      <a:pt x="1766790" y="1146862"/>
                    </a:lnTo>
                    <a:cubicBezTo>
                      <a:pt x="1769440" y="1176421"/>
                      <a:pt x="1772090" y="1206203"/>
                      <a:pt x="1774741" y="1235762"/>
                    </a:cubicBezTo>
                    <a:cubicBezTo>
                      <a:pt x="1775801" y="1263765"/>
                      <a:pt x="1776861" y="1291991"/>
                      <a:pt x="1777921" y="1319995"/>
                    </a:cubicBezTo>
                    <a:cubicBezTo>
                      <a:pt x="1775801" y="1344887"/>
                      <a:pt x="1773681" y="1369556"/>
                      <a:pt x="1771560" y="1394448"/>
                    </a:cubicBezTo>
                    <a:cubicBezTo>
                      <a:pt x="1767850" y="1418896"/>
                      <a:pt x="1764139" y="1443121"/>
                      <a:pt x="1760429" y="1467569"/>
                    </a:cubicBezTo>
                    <a:cubicBezTo>
                      <a:pt x="1754598" y="1488682"/>
                      <a:pt x="1748768" y="1510018"/>
                      <a:pt x="1742937" y="1531132"/>
                    </a:cubicBezTo>
                    <a:cubicBezTo>
                      <a:pt x="1737106" y="1549135"/>
                      <a:pt x="1731452" y="1566915"/>
                      <a:pt x="1725621" y="1584917"/>
                    </a:cubicBezTo>
                    <a:lnTo>
                      <a:pt x="1706539" y="1631145"/>
                    </a:lnTo>
                    <a:lnTo>
                      <a:pt x="1685866" y="1672261"/>
                    </a:lnTo>
                    <a:lnTo>
                      <a:pt x="1665194" y="1704043"/>
                    </a:lnTo>
                    <a:cubicBezTo>
                      <a:pt x="1660423" y="1711377"/>
                      <a:pt x="1655653" y="1718934"/>
                      <a:pt x="1650882" y="1726268"/>
                    </a:cubicBezTo>
                    <a:lnTo>
                      <a:pt x="1639751" y="1738936"/>
                    </a:lnTo>
                    <a:cubicBezTo>
                      <a:pt x="1638690" y="1740492"/>
                      <a:pt x="1637630" y="1742270"/>
                      <a:pt x="1636570" y="1743826"/>
                    </a:cubicBezTo>
                    <a:lnTo>
                      <a:pt x="1576319" y="1810501"/>
                    </a:lnTo>
                    <a:lnTo>
                      <a:pt x="1509708" y="1866063"/>
                    </a:lnTo>
                    <a:lnTo>
                      <a:pt x="1431788" y="1912069"/>
                    </a:lnTo>
                    <a:lnTo>
                      <a:pt x="1354045" y="1946962"/>
                    </a:lnTo>
                    <a:lnTo>
                      <a:pt x="1273121" y="1978744"/>
                    </a:lnTo>
                    <a:lnTo>
                      <a:pt x="1192198" y="1997857"/>
                    </a:lnTo>
                    <a:lnTo>
                      <a:pt x="1114278" y="2015193"/>
                    </a:lnTo>
                    <a:lnTo>
                      <a:pt x="1041306" y="2026305"/>
                    </a:lnTo>
                    <a:lnTo>
                      <a:pt x="976284" y="2035862"/>
                    </a:lnTo>
                    <a:lnTo>
                      <a:pt x="920627" y="2038974"/>
                    </a:lnTo>
                    <a:lnTo>
                      <a:pt x="881049" y="2042307"/>
                    </a:lnTo>
                    <a:lnTo>
                      <a:pt x="850835" y="2042307"/>
                    </a:lnTo>
                    <a:lnTo>
                      <a:pt x="842884" y="2042307"/>
                    </a:lnTo>
                    <a:lnTo>
                      <a:pt x="726976" y="2035862"/>
                    </a:lnTo>
                    <a:lnTo>
                      <a:pt x="626970" y="2038974"/>
                    </a:lnTo>
                    <a:lnTo>
                      <a:pt x="536506" y="2050086"/>
                    </a:lnTo>
                    <a:lnTo>
                      <a:pt x="455582" y="2064532"/>
                    </a:lnTo>
                    <a:lnTo>
                      <a:pt x="390384" y="2081868"/>
                    </a:lnTo>
                    <a:lnTo>
                      <a:pt x="331723" y="2105649"/>
                    </a:lnTo>
                    <a:lnTo>
                      <a:pt x="282427" y="2127874"/>
                    </a:lnTo>
                    <a:lnTo>
                      <a:pt x="246029" y="2151654"/>
                    </a:lnTo>
                    <a:lnTo>
                      <a:pt x="214225" y="2173879"/>
                    </a:lnTo>
                    <a:lnTo>
                      <a:pt x="187192" y="2197882"/>
                    </a:lnTo>
                    <a:cubicBezTo>
                      <a:pt x="181361" y="2204105"/>
                      <a:pt x="175530" y="2210551"/>
                      <a:pt x="169700" y="2216774"/>
                    </a:cubicBezTo>
                    <a:cubicBezTo>
                      <a:pt x="165989" y="2222108"/>
                      <a:pt x="162455" y="2227442"/>
                      <a:pt x="158745" y="2232776"/>
                    </a:cubicBezTo>
                    <a:cubicBezTo>
                      <a:pt x="156625" y="2235443"/>
                      <a:pt x="154504" y="2237887"/>
                      <a:pt x="152384" y="2240554"/>
                    </a:cubicBezTo>
                    <a:cubicBezTo>
                      <a:pt x="139802" y="2247207"/>
                      <a:pt x="108649" y="2281215"/>
                      <a:pt x="83252" y="2272697"/>
                    </a:cubicBezTo>
                    <a:cubicBezTo>
                      <a:pt x="57855" y="2264179"/>
                      <a:pt x="0" y="2235424"/>
                      <a:pt x="0" y="2189445"/>
                    </a:cubicBezTo>
                    <a:cubicBezTo>
                      <a:pt x="0" y="2174502"/>
                      <a:pt x="3937" y="2160478"/>
                      <a:pt x="11964" y="2148998"/>
                    </a:cubicBezTo>
                    <a:cubicBezTo>
                      <a:pt x="22019" y="2131068"/>
                      <a:pt x="42226" y="2101798"/>
                      <a:pt x="60329" y="2081868"/>
                    </a:cubicBezTo>
                    <a:lnTo>
                      <a:pt x="120580" y="2029417"/>
                    </a:lnTo>
                    <a:lnTo>
                      <a:pt x="190372" y="1986745"/>
                    </a:lnTo>
                    <a:lnTo>
                      <a:pt x="263521" y="1951629"/>
                    </a:lnTo>
                    <a:lnTo>
                      <a:pt x="338084" y="1923181"/>
                    </a:lnTo>
                    <a:lnTo>
                      <a:pt x="412647" y="1902512"/>
                    </a:lnTo>
                    <a:lnTo>
                      <a:pt x="487209" y="1888288"/>
                    </a:lnTo>
                    <a:lnTo>
                      <a:pt x="560359" y="1877176"/>
                    </a:lnTo>
                    <a:lnTo>
                      <a:pt x="626970" y="1870730"/>
                    </a:lnTo>
                    <a:lnTo>
                      <a:pt x="684218" y="1867619"/>
                    </a:lnTo>
                    <a:lnTo>
                      <a:pt x="733337" y="1867619"/>
                    </a:lnTo>
                    <a:lnTo>
                      <a:pt x="771502" y="1867619"/>
                    </a:lnTo>
                    <a:lnTo>
                      <a:pt x="796768" y="1870730"/>
                    </a:lnTo>
                    <a:lnTo>
                      <a:pt x="804719" y="1870730"/>
                    </a:lnTo>
                    <a:lnTo>
                      <a:pt x="917447" y="1873842"/>
                    </a:lnTo>
                    <a:lnTo>
                      <a:pt x="1022223" y="1867619"/>
                    </a:lnTo>
                    <a:lnTo>
                      <a:pt x="1114278" y="1853395"/>
                    </a:lnTo>
                    <a:lnTo>
                      <a:pt x="1195378" y="1834281"/>
                    </a:lnTo>
                    <a:lnTo>
                      <a:pt x="1263580" y="1807167"/>
                    </a:lnTo>
                    <a:lnTo>
                      <a:pt x="1325421" y="1781830"/>
                    </a:lnTo>
                    <a:lnTo>
                      <a:pt x="1376308" y="1753382"/>
                    </a:lnTo>
                    <a:lnTo>
                      <a:pt x="1420656" y="1724712"/>
                    </a:lnTo>
                    <a:lnTo>
                      <a:pt x="1452460" y="1694486"/>
                    </a:lnTo>
                    <a:lnTo>
                      <a:pt x="1477904" y="1672261"/>
                    </a:lnTo>
                    <a:lnTo>
                      <a:pt x="1495396" y="1651592"/>
                    </a:lnTo>
                    <a:cubicBezTo>
                      <a:pt x="1499106" y="1647814"/>
                      <a:pt x="1502817" y="1644258"/>
                      <a:pt x="1506527" y="1640479"/>
                    </a:cubicBezTo>
                    <a:cubicBezTo>
                      <a:pt x="1507587" y="1639368"/>
                      <a:pt x="1508647" y="1638479"/>
                      <a:pt x="1509708" y="1637368"/>
                    </a:cubicBezTo>
                    <a:lnTo>
                      <a:pt x="1549286" y="1567581"/>
                    </a:lnTo>
                    <a:lnTo>
                      <a:pt x="1579500" y="1496017"/>
                    </a:lnTo>
                    <a:cubicBezTo>
                      <a:pt x="1585330" y="1471125"/>
                      <a:pt x="1591161" y="1446455"/>
                      <a:pt x="1596992" y="1421563"/>
                    </a:cubicBezTo>
                    <a:cubicBezTo>
                      <a:pt x="1599642" y="1396226"/>
                      <a:pt x="1602292" y="1370668"/>
                      <a:pt x="1604943" y="1345331"/>
                    </a:cubicBezTo>
                    <a:lnTo>
                      <a:pt x="1604943" y="1270655"/>
                    </a:lnTo>
                    <a:lnTo>
                      <a:pt x="1596992" y="1199313"/>
                    </a:lnTo>
                    <a:cubicBezTo>
                      <a:pt x="1592751" y="1174865"/>
                      <a:pt x="1588511" y="1150640"/>
                      <a:pt x="1584270" y="1126193"/>
                    </a:cubicBezTo>
                    <a:cubicBezTo>
                      <a:pt x="1579500" y="1105079"/>
                      <a:pt x="1574729" y="1083743"/>
                      <a:pt x="1569958" y="1062629"/>
                    </a:cubicBezTo>
                    <a:cubicBezTo>
                      <a:pt x="1564128" y="1042627"/>
                      <a:pt x="1558297" y="1022402"/>
                      <a:pt x="1552466" y="1002399"/>
                    </a:cubicBezTo>
                    <a:lnTo>
                      <a:pt x="1533384" y="949948"/>
                    </a:lnTo>
                    <a:cubicBezTo>
                      <a:pt x="1528083" y="935724"/>
                      <a:pt x="1522959" y="921278"/>
                      <a:pt x="1517659" y="907054"/>
                    </a:cubicBezTo>
                    <a:cubicBezTo>
                      <a:pt x="1512888" y="896608"/>
                      <a:pt x="1508117" y="885940"/>
                      <a:pt x="1503347" y="875495"/>
                    </a:cubicBezTo>
                    <a:lnTo>
                      <a:pt x="1495396" y="854825"/>
                    </a:lnTo>
                    <a:cubicBezTo>
                      <a:pt x="1493276" y="853270"/>
                      <a:pt x="1491155" y="851492"/>
                      <a:pt x="1489035" y="849936"/>
                    </a:cubicBezTo>
                    <a:lnTo>
                      <a:pt x="1446100" y="734144"/>
                    </a:lnTo>
                    <a:lnTo>
                      <a:pt x="1414296" y="629242"/>
                    </a:lnTo>
                    <a:cubicBezTo>
                      <a:pt x="1407405" y="597015"/>
                      <a:pt x="1400691" y="564789"/>
                      <a:pt x="1393800" y="532563"/>
                    </a:cubicBezTo>
                    <a:lnTo>
                      <a:pt x="1382668" y="445218"/>
                    </a:lnTo>
                    <a:cubicBezTo>
                      <a:pt x="1381608" y="418326"/>
                      <a:pt x="1380548" y="391212"/>
                      <a:pt x="1379488" y="364319"/>
                    </a:cubicBezTo>
                    <a:cubicBezTo>
                      <a:pt x="1380548" y="340539"/>
                      <a:pt x="1381608" y="316536"/>
                      <a:pt x="1382668" y="292755"/>
                    </a:cubicBezTo>
                    <a:cubicBezTo>
                      <a:pt x="1385319" y="271641"/>
                      <a:pt x="1387969" y="250305"/>
                      <a:pt x="1390619" y="229191"/>
                    </a:cubicBezTo>
                    <a:cubicBezTo>
                      <a:pt x="1394860" y="210745"/>
                      <a:pt x="1399100" y="192076"/>
                      <a:pt x="1403341" y="173629"/>
                    </a:cubicBezTo>
                    <a:cubicBezTo>
                      <a:pt x="1408112" y="158294"/>
                      <a:pt x="1412705" y="142958"/>
                      <a:pt x="1417476" y="127623"/>
                    </a:cubicBezTo>
                    <a:lnTo>
                      <a:pt x="1434968" y="89618"/>
                    </a:lnTo>
                    <a:lnTo>
                      <a:pt x="1449280" y="60948"/>
                    </a:lnTo>
                    <a:lnTo>
                      <a:pt x="1456101" y="49373"/>
                    </a:lnTo>
                    <a:cubicBezTo>
                      <a:pt x="1456198" y="49028"/>
                      <a:pt x="1456346" y="48707"/>
                      <a:pt x="1456642" y="48454"/>
                    </a:cubicBezTo>
                    <a:cubicBezTo>
                      <a:pt x="1457894" y="46305"/>
                      <a:pt x="1459153" y="44168"/>
                      <a:pt x="1460411" y="42057"/>
                    </a:cubicBezTo>
                    <a:lnTo>
                      <a:pt x="1469953" y="26055"/>
                    </a:lnTo>
                    <a:cubicBezTo>
                      <a:pt x="1470483" y="25610"/>
                      <a:pt x="1471013" y="24944"/>
                      <a:pt x="1471543" y="24499"/>
                    </a:cubicBezTo>
                    <a:lnTo>
                      <a:pt x="1474027" y="24499"/>
                    </a:lnTo>
                    <a:cubicBezTo>
                      <a:pt x="1489607" y="9327"/>
                      <a:pt x="1511597" y="0"/>
                      <a:pt x="1535931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3" name="Oval 39">
                <a:extLst>
                  <a:ext uri="{FF2B5EF4-FFF2-40B4-BE49-F238E27FC236}">
                    <a16:creationId xmlns:a16="http://schemas.microsoft.com/office/drawing/2014/main" id="{7B3A4C72-05BF-4208-A9E4-70CCBCE45114}"/>
                  </a:ext>
                </a:extLst>
              </p:cNvPr>
              <p:cNvSpPr/>
              <p:nvPr/>
            </p:nvSpPr>
            <p:spPr>
              <a:xfrm flipH="1" flipV="1">
                <a:off x="1198193" y="2079887"/>
                <a:ext cx="1650866" cy="1912967"/>
              </a:xfrm>
              <a:custGeom>
                <a:avLst/>
                <a:gdLst/>
                <a:ahLst/>
                <a:cxnLst/>
                <a:rect l="l" t="t" r="r" b="b"/>
                <a:pathLst>
                  <a:path w="3393967" h="3932814">
                    <a:moveTo>
                      <a:pt x="1745685" y="3527152"/>
                    </a:moveTo>
                    <a:lnTo>
                      <a:pt x="1657171" y="3238316"/>
                    </a:lnTo>
                    <a:lnTo>
                      <a:pt x="1751363" y="3240672"/>
                    </a:lnTo>
                    <a:lnTo>
                      <a:pt x="1951375" y="3229909"/>
                    </a:lnTo>
                    <a:lnTo>
                      <a:pt x="2127104" y="3205310"/>
                    </a:lnTo>
                    <a:lnTo>
                      <a:pt x="2281920" y="3172254"/>
                    </a:lnTo>
                    <a:lnTo>
                      <a:pt x="2412114" y="3125362"/>
                    </a:lnTo>
                    <a:lnTo>
                      <a:pt x="2530166" y="3081544"/>
                    </a:lnTo>
                    <a:lnTo>
                      <a:pt x="2627307" y="3032345"/>
                    </a:lnTo>
                    <a:lnTo>
                      <a:pt x="2711965" y="2982762"/>
                    </a:lnTo>
                    <a:lnTo>
                      <a:pt x="2772677" y="2930489"/>
                    </a:lnTo>
                    <a:lnTo>
                      <a:pt x="2821249" y="2892052"/>
                    </a:lnTo>
                    <a:lnTo>
                      <a:pt x="2854640" y="2856307"/>
                    </a:lnTo>
                    <a:cubicBezTo>
                      <a:pt x="2861722" y="2849773"/>
                      <a:pt x="2868807" y="2843623"/>
                      <a:pt x="2875889" y="2837088"/>
                    </a:cubicBezTo>
                    <a:cubicBezTo>
                      <a:pt x="2877912" y="2835166"/>
                      <a:pt x="2879936" y="2833629"/>
                      <a:pt x="2881961" y="2831707"/>
                    </a:cubicBezTo>
                    <a:lnTo>
                      <a:pt x="2957514" y="2711016"/>
                    </a:lnTo>
                    <a:lnTo>
                      <a:pt x="3015191" y="2587251"/>
                    </a:lnTo>
                    <a:cubicBezTo>
                      <a:pt x="3026320" y="2544202"/>
                      <a:pt x="3037451" y="2501537"/>
                      <a:pt x="3048582" y="2458489"/>
                    </a:cubicBezTo>
                    <a:cubicBezTo>
                      <a:pt x="3053641" y="2414670"/>
                      <a:pt x="3058700" y="2370469"/>
                      <a:pt x="3063760" y="2326651"/>
                    </a:cubicBezTo>
                    <a:lnTo>
                      <a:pt x="3063760" y="2197504"/>
                    </a:lnTo>
                    <a:lnTo>
                      <a:pt x="3048582" y="2074124"/>
                    </a:lnTo>
                    <a:cubicBezTo>
                      <a:pt x="3040486" y="2031843"/>
                      <a:pt x="3032392" y="1989947"/>
                      <a:pt x="3024296" y="1947668"/>
                    </a:cubicBezTo>
                    <a:cubicBezTo>
                      <a:pt x="3015191" y="1911153"/>
                      <a:pt x="3006083" y="1874254"/>
                      <a:pt x="2996976" y="1837739"/>
                    </a:cubicBezTo>
                    <a:cubicBezTo>
                      <a:pt x="2985846" y="1803147"/>
                      <a:pt x="2974715" y="1768169"/>
                      <a:pt x="2963584" y="1733575"/>
                    </a:cubicBezTo>
                    <a:lnTo>
                      <a:pt x="2927157" y="1642865"/>
                    </a:lnTo>
                    <a:cubicBezTo>
                      <a:pt x="2917038" y="1618266"/>
                      <a:pt x="2907257" y="1593283"/>
                      <a:pt x="2897139" y="1568683"/>
                    </a:cubicBezTo>
                    <a:cubicBezTo>
                      <a:pt x="2888032" y="1550618"/>
                      <a:pt x="2878924" y="1532168"/>
                      <a:pt x="2869818" y="1514104"/>
                    </a:cubicBezTo>
                    <a:lnTo>
                      <a:pt x="2854640" y="1478357"/>
                    </a:lnTo>
                    <a:cubicBezTo>
                      <a:pt x="2850593" y="1475668"/>
                      <a:pt x="2846544" y="1472593"/>
                      <a:pt x="2842497" y="1469902"/>
                    </a:cubicBezTo>
                    <a:lnTo>
                      <a:pt x="2760536" y="1269648"/>
                    </a:lnTo>
                    <a:lnTo>
                      <a:pt x="2699824" y="1088228"/>
                    </a:lnTo>
                    <a:cubicBezTo>
                      <a:pt x="2686670" y="1032494"/>
                      <a:pt x="2673853" y="976761"/>
                      <a:pt x="2660698" y="921029"/>
                    </a:cubicBezTo>
                    <a:lnTo>
                      <a:pt x="2639448" y="769972"/>
                    </a:lnTo>
                    <a:cubicBezTo>
                      <a:pt x="2637424" y="723464"/>
                      <a:pt x="2635401" y="676573"/>
                      <a:pt x="2633377" y="630063"/>
                    </a:cubicBezTo>
                    <a:cubicBezTo>
                      <a:pt x="2635401" y="588937"/>
                      <a:pt x="2637424" y="547426"/>
                      <a:pt x="2639448" y="506298"/>
                    </a:cubicBezTo>
                    <a:cubicBezTo>
                      <a:pt x="2644508" y="469783"/>
                      <a:pt x="2649567" y="432884"/>
                      <a:pt x="2654626" y="396369"/>
                    </a:cubicBezTo>
                    <a:cubicBezTo>
                      <a:pt x="2662722" y="364468"/>
                      <a:pt x="2670816" y="332182"/>
                      <a:pt x="2678912" y="300279"/>
                    </a:cubicBezTo>
                    <a:cubicBezTo>
                      <a:pt x="2688019" y="273758"/>
                      <a:pt x="2696787" y="247236"/>
                      <a:pt x="2705895" y="220715"/>
                    </a:cubicBezTo>
                    <a:lnTo>
                      <a:pt x="2739286" y="154988"/>
                    </a:lnTo>
                    <a:lnTo>
                      <a:pt x="2766607" y="105405"/>
                    </a:lnTo>
                    <a:lnTo>
                      <a:pt x="2779628" y="85387"/>
                    </a:lnTo>
                    <a:cubicBezTo>
                      <a:pt x="2779813" y="84791"/>
                      <a:pt x="2780096" y="84235"/>
                      <a:pt x="2780661" y="83798"/>
                    </a:cubicBezTo>
                    <a:cubicBezTo>
                      <a:pt x="2783051" y="80081"/>
                      <a:pt x="2785454" y="76386"/>
                      <a:pt x="2787855" y="72735"/>
                    </a:cubicBezTo>
                    <a:lnTo>
                      <a:pt x="2806071" y="45060"/>
                    </a:lnTo>
                    <a:cubicBezTo>
                      <a:pt x="2807082" y="44291"/>
                      <a:pt x="2808094" y="43139"/>
                      <a:pt x="2809106" y="42369"/>
                    </a:cubicBezTo>
                    <a:lnTo>
                      <a:pt x="2813848" y="42369"/>
                    </a:lnTo>
                    <a:cubicBezTo>
                      <a:pt x="2843589" y="16131"/>
                      <a:pt x="2885567" y="0"/>
                      <a:pt x="2932020" y="0"/>
                    </a:cubicBezTo>
                    <a:cubicBezTo>
                      <a:pt x="3023300" y="0"/>
                      <a:pt x="3097299" y="62280"/>
                      <a:pt x="3097299" y="139107"/>
                    </a:cubicBezTo>
                    <a:cubicBezTo>
                      <a:pt x="3097299" y="158577"/>
                      <a:pt x="3092547" y="177113"/>
                      <a:pt x="3083814" y="193874"/>
                    </a:cubicBezTo>
                    <a:lnTo>
                      <a:pt x="3085009" y="196115"/>
                    </a:lnTo>
                    <a:lnTo>
                      <a:pt x="3024296" y="286826"/>
                    </a:lnTo>
                    <a:lnTo>
                      <a:pt x="2987870" y="385607"/>
                    </a:lnTo>
                    <a:cubicBezTo>
                      <a:pt x="2977750" y="422122"/>
                      <a:pt x="2967633" y="459021"/>
                      <a:pt x="2957514" y="495536"/>
                    </a:cubicBezTo>
                    <a:cubicBezTo>
                      <a:pt x="2956502" y="535894"/>
                      <a:pt x="2955490" y="575868"/>
                      <a:pt x="2954478" y="616226"/>
                    </a:cubicBezTo>
                    <a:cubicBezTo>
                      <a:pt x="2955490" y="655432"/>
                      <a:pt x="2956502" y="695022"/>
                      <a:pt x="2957514" y="734226"/>
                    </a:cubicBezTo>
                    <a:cubicBezTo>
                      <a:pt x="2963584" y="774584"/>
                      <a:pt x="2969657" y="814558"/>
                      <a:pt x="2975727" y="854918"/>
                    </a:cubicBezTo>
                    <a:lnTo>
                      <a:pt x="3003048" y="970227"/>
                    </a:lnTo>
                    <a:lnTo>
                      <a:pt x="3030369" y="1085537"/>
                    </a:lnTo>
                    <a:cubicBezTo>
                      <a:pt x="3041498" y="1118591"/>
                      <a:pt x="3052629" y="1151264"/>
                      <a:pt x="3063760" y="1184318"/>
                    </a:cubicBezTo>
                    <a:cubicBezTo>
                      <a:pt x="3074891" y="1214683"/>
                      <a:pt x="3085685" y="1244663"/>
                      <a:pt x="3096814" y="1275028"/>
                    </a:cubicBezTo>
                    <a:cubicBezTo>
                      <a:pt x="3105921" y="1299628"/>
                      <a:pt x="3115029" y="1324611"/>
                      <a:pt x="3124135" y="1349210"/>
                    </a:cubicBezTo>
                    <a:cubicBezTo>
                      <a:pt x="3133242" y="1369197"/>
                      <a:pt x="3142348" y="1389570"/>
                      <a:pt x="3151456" y="1409557"/>
                    </a:cubicBezTo>
                    <a:lnTo>
                      <a:pt x="3169669" y="1445302"/>
                    </a:lnTo>
                    <a:lnTo>
                      <a:pt x="3172704" y="1453374"/>
                    </a:lnTo>
                    <a:lnTo>
                      <a:pt x="3260737" y="1642865"/>
                    </a:lnTo>
                    <a:cubicBezTo>
                      <a:pt x="3283000" y="1701289"/>
                      <a:pt x="3304922" y="1760098"/>
                      <a:pt x="3327184" y="1818521"/>
                    </a:cubicBezTo>
                    <a:lnTo>
                      <a:pt x="3372718" y="1983413"/>
                    </a:lnTo>
                    <a:cubicBezTo>
                      <a:pt x="3377777" y="2034534"/>
                      <a:pt x="3382836" y="2086039"/>
                      <a:pt x="3387897" y="2137159"/>
                    </a:cubicBezTo>
                    <a:cubicBezTo>
                      <a:pt x="3389920" y="2185589"/>
                      <a:pt x="3391944" y="2234403"/>
                      <a:pt x="3393967" y="2282834"/>
                    </a:cubicBezTo>
                    <a:cubicBezTo>
                      <a:pt x="3389920" y="2325883"/>
                      <a:pt x="3385873" y="2368546"/>
                      <a:pt x="3381824" y="2411595"/>
                    </a:cubicBezTo>
                    <a:cubicBezTo>
                      <a:pt x="3374742" y="2453876"/>
                      <a:pt x="3367658" y="2495771"/>
                      <a:pt x="3360576" y="2538052"/>
                    </a:cubicBezTo>
                    <a:cubicBezTo>
                      <a:pt x="3349445" y="2574566"/>
                      <a:pt x="3338315" y="2611465"/>
                      <a:pt x="3327184" y="2647980"/>
                    </a:cubicBezTo>
                    <a:cubicBezTo>
                      <a:pt x="3316053" y="2679115"/>
                      <a:pt x="3305260" y="2709864"/>
                      <a:pt x="3294129" y="2740997"/>
                    </a:cubicBezTo>
                    <a:lnTo>
                      <a:pt x="3257702" y="2820945"/>
                    </a:lnTo>
                    <a:lnTo>
                      <a:pt x="3218238" y="2892052"/>
                    </a:lnTo>
                    <a:lnTo>
                      <a:pt x="3178777" y="2947017"/>
                    </a:lnTo>
                    <a:cubicBezTo>
                      <a:pt x="3169669" y="2959700"/>
                      <a:pt x="3160563" y="2972770"/>
                      <a:pt x="3151456" y="2985453"/>
                    </a:cubicBezTo>
                    <a:lnTo>
                      <a:pt x="3130207" y="3007362"/>
                    </a:lnTo>
                    <a:cubicBezTo>
                      <a:pt x="3128182" y="3010053"/>
                      <a:pt x="3126158" y="3013128"/>
                      <a:pt x="3124135" y="3015819"/>
                    </a:cubicBezTo>
                    <a:lnTo>
                      <a:pt x="3009118" y="3131128"/>
                    </a:lnTo>
                    <a:lnTo>
                      <a:pt x="2881961" y="3227218"/>
                    </a:lnTo>
                    <a:lnTo>
                      <a:pt x="2733216" y="3306782"/>
                    </a:lnTo>
                    <a:lnTo>
                      <a:pt x="2584808" y="3367127"/>
                    </a:lnTo>
                    <a:lnTo>
                      <a:pt x="2430328" y="3422092"/>
                    </a:lnTo>
                    <a:lnTo>
                      <a:pt x="2275850" y="3455146"/>
                    </a:lnTo>
                    <a:lnTo>
                      <a:pt x="2127104" y="3485128"/>
                    </a:lnTo>
                    <a:lnTo>
                      <a:pt x="1987804" y="3504345"/>
                    </a:lnTo>
                    <a:lnTo>
                      <a:pt x="1863680" y="3520873"/>
                    </a:lnTo>
                    <a:lnTo>
                      <a:pt x="1757433" y="3526255"/>
                    </a:lnTo>
                    <a:close/>
                    <a:moveTo>
                      <a:pt x="158924" y="3930462"/>
                    </a:moveTo>
                    <a:cubicBezTo>
                      <a:pt x="110443" y="3915731"/>
                      <a:pt x="0" y="3866001"/>
                      <a:pt x="0" y="3786484"/>
                    </a:cubicBezTo>
                    <a:cubicBezTo>
                      <a:pt x="0" y="3760641"/>
                      <a:pt x="7516" y="3736388"/>
                      <a:pt x="22839" y="3716534"/>
                    </a:cubicBezTo>
                    <a:cubicBezTo>
                      <a:pt x="42033" y="3685525"/>
                      <a:pt x="80608" y="3634905"/>
                      <a:pt x="115165" y="3600437"/>
                    </a:cubicBezTo>
                    <a:lnTo>
                      <a:pt x="230182" y="3509727"/>
                    </a:lnTo>
                    <a:lnTo>
                      <a:pt x="363411" y="3435929"/>
                    </a:lnTo>
                    <a:lnTo>
                      <a:pt x="503049" y="3375199"/>
                    </a:lnTo>
                    <a:lnTo>
                      <a:pt x="645387" y="3326000"/>
                    </a:lnTo>
                    <a:lnTo>
                      <a:pt x="787724" y="3290254"/>
                    </a:lnTo>
                    <a:lnTo>
                      <a:pt x="930059" y="3265655"/>
                    </a:lnTo>
                    <a:lnTo>
                      <a:pt x="1069699" y="3246438"/>
                    </a:lnTo>
                    <a:lnTo>
                      <a:pt x="1196856" y="3235290"/>
                    </a:lnTo>
                    <a:lnTo>
                      <a:pt x="1306140" y="3229909"/>
                    </a:lnTo>
                    <a:lnTo>
                      <a:pt x="1322155" y="3229909"/>
                    </a:lnTo>
                    <a:lnTo>
                      <a:pt x="1387858" y="3520878"/>
                    </a:lnTo>
                    <a:lnTo>
                      <a:pt x="1387763" y="3520873"/>
                    </a:lnTo>
                    <a:lnTo>
                      <a:pt x="1196856" y="3526255"/>
                    </a:lnTo>
                    <a:lnTo>
                      <a:pt x="1024165" y="3545473"/>
                    </a:lnTo>
                    <a:lnTo>
                      <a:pt x="869685" y="3570456"/>
                    </a:lnTo>
                    <a:lnTo>
                      <a:pt x="745225" y="3600437"/>
                    </a:lnTo>
                    <a:lnTo>
                      <a:pt x="633244" y="3641565"/>
                    </a:lnTo>
                    <a:lnTo>
                      <a:pt x="539140" y="3680001"/>
                    </a:lnTo>
                    <a:lnTo>
                      <a:pt x="469658" y="3721127"/>
                    </a:lnTo>
                    <a:lnTo>
                      <a:pt x="408946" y="3759564"/>
                    </a:lnTo>
                    <a:lnTo>
                      <a:pt x="357341" y="3801075"/>
                    </a:lnTo>
                    <a:cubicBezTo>
                      <a:pt x="346210" y="3811837"/>
                      <a:pt x="335079" y="3822985"/>
                      <a:pt x="323949" y="3833747"/>
                    </a:cubicBezTo>
                    <a:cubicBezTo>
                      <a:pt x="316865" y="3842972"/>
                      <a:pt x="310119" y="3852197"/>
                      <a:pt x="303037" y="3861422"/>
                    </a:cubicBezTo>
                    <a:cubicBezTo>
                      <a:pt x="298990" y="3866034"/>
                      <a:pt x="294941" y="3870261"/>
                      <a:pt x="290894" y="3874873"/>
                    </a:cubicBezTo>
                    <a:cubicBezTo>
                      <a:pt x="266876" y="3886379"/>
                      <a:pt x="207406" y="3945193"/>
                      <a:pt x="158924" y="3930462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/>
              </a:p>
            </p:txBody>
          </p:sp>
          <p:sp>
            <p:nvSpPr>
              <p:cNvPr id="24" name="Rounded Rectangle 21">
                <a:extLst>
                  <a:ext uri="{FF2B5EF4-FFF2-40B4-BE49-F238E27FC236}">
                    <a16:creationId xmlns:a16="http://schemas.microsoft.com/office/drawing/2014/main" id="{4330962B-51C2-4813-95AD-8B1BB7066BE7}"/>
                  </a:ext>
                </a:extLst>
              </p:cNvPr>
              <p:cNvSpPr/>
              <p:nvPr/>
            </p:nvSpPr>
            <p:spPr>
              <a:xfrm rot="18063644">
                <a:off x="1029053" y="3391349"/>
                <a:ext cx="73094" cy="735402"/>
              </a:xfrm>
              <a:prstGeom prst="roundRect">
                <a:avLst>
                  <a:gd name="adj" fmla="val 50000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/>
              </a:p>
            </p:txBody>
          </p:sp>
        </p:grp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489505" y="113686"/>
            <a:ext cx="5205416" cy="6364087"/>
            <a:chOff x="2566984" y="3651188"/>
            <a:chExt cx="875327" cy="4402894"/>
          </a:xfrm>
        </p:grpSpPr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66984" y="4008404"/>
              <a:ext cx="875327" cy="4045678"/>
            </a:xfrm>
            <a:prstGeom prst="rect">
              <a:avLst/>
            </a:prstGeom>
            <a:noFill/>
            <a:ln w="38100">
              <a:solidFill>
                <a:srgbClr val="ED7D31"/>
              </a:solidFill>
            </a:ln>
          </p:spPr>
          <p:txBody>
            <a:bodyPr wrap="square" rtlCol="0">
              <a:spAutoFit/>
            </a:bodyPr>
            <a:lstStyle/>
            <a:p>
              <a:pPr marL="514350" indent="-5143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Kelas standar adalah layanan rawat inap JKN yang ditanggung oleh BPJS Kesehatan.</a:t>
              </a:r>
              <a:endParaRPr lang="en-US" sz="2200"/>
            </a:p>
            <a:p>
              <a:pPr marL="514350" indent="-5143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Opsi-opsi kelas standar mempertimbangkan:</a:t>
              </a:r>
            </a:p>
            <a:p>
              <a:pPr marL="877888" lvl="0" indent="-342900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ketersediaan tempat tidur dan kelas yang ada saat ini</a:t>
              </a:r>
              <a:endParaRPr lang="en-US" sz="2200"/>
            </a:p>
            <a:p>
              <a:pPr marL="889000" lvl="0" indent="-342900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potensi kemampuan PBPU kelas 3 dalam membayar iuran</a:t>
              </a:r>
              <a:endParaRPr lang="en-US" sz="2200"/>
            </a:p>
            <a:p>
              <a:pPr marL="889000" lvl="0" indent="-342900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potensi ruang fiskal pemerintah untuk alokasi iuran PBI tambahan.</a:t>
              </a:r>
            </a:p>
            <a:p>
              <a:pPr marL="514350" indent="-5143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Penyesuaian manfaat dasar dan kelas standar akan mengubah iuran dan tarif JKN. </a:t>
              </a:r>
            </a:p>
            <a:p>
              <a:pPr marL="514350" indent="-5143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  <a:ea typeface="Microsoft Sans Serif" panose="020B0604020202020204" pitchFamily="34" charset="0"/>
                </a:rPr>
                <a:t>Koordinasi manfaat (CoB) perlu disiapkan secara paralel untuk memungkinkan peserta selain PBI naik kelas atas pembiayaan sendiri.</a:t>
              </a:r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66984" y="3651188"/>
              <a:ext cx="875327" cy="319396"/>
            </a:xfrm>
            <a:prstGeom prst="rect">
              <a:avLst/>
            </a:prstGeom>
            <a:solidFill>
              <a:srgbClr val="ED7D3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Kesimpulan 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AA845D0A-0333-400B-852B-73FED700682A}"/>
              </a:ext>
            </a:extLst>
          </p:cNvPr>
          <p:cNvGrpSpPr/>
          <p:nvPr/>
        </p:nvGrpSpPr>
        <p:grpSpPr>
          <a:xfrm>
            <a:off x="6662234" y="86562"/>
            <a:ext cx="4977156" cy="5356234"/>
            <a:chOff x="2565444" y="3847922"/>
            <a:chExt cx="799486" cy="4090775"/>
          </a:xfrm>
        </p:grpSpPr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D97A1295-26A7-4202-821E-EA98CAB52B45}"/>
                </a:ext>
              </a:extLst>
            </p:cNvPr>
            <p:cNvSpPr txBox="1"/>
            <p:nvPr/>
          </p:nvSpPr>
          <p:spPr>
            <a:xfrm>
              <a:off x="2565444" y="4242354"/>
              <a:ext cx="799486" cy="3696343"/>
            </a:xfrm>
            <a:prstGeom prst="rect">
              <a:avLst/>
            </a:prstGeom>
            <a:noFill/>
            <a:ln w="38100">
              <a:solidFill>
                <a:srgbClr val="99C1E5"/>
              </a:solidFill>
            </a:ln>
          </p:spPr>
          <p:txBody>
            <a:bodyPr wrap="square" rtlCol="0">
              <a:spAutoFit/>
            </a:bodyPr>
            <a:lstStyle/>
            <a:p>
              <a:pPr marL="285750" indent="-285750" fontAlgn="t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Melakukan Kajian Lengkap:</a:t>
              </a:r>
            </a:p>
            <a:p>
              <a:pPr marL="531813" indent="-258763" fontAlgn="t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</a:rPr>
                <a:t>Penyesuaian Manfaat Dasar oleh Kemenkes</a:t>
              </a:r>
            </a:p>
            <a:p>
              <a:pPr marL="531813" indent="-258763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</a:rPr>
                <a:t>Kelas Standar dan penyesuaian besaran Iuran kelas standar</a:t>
              </a:r>
            </a:p>
            <a:p>
              <a:pPr marL="531813" indent="-258763" fontAlgn="t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</a:rPr>
                <a:t>Penyesuaian Tarif Kelas Standar</a:t>
              </a:r>
            </a:p>
            <a:p>
              <a:pPr marL="531813" indent="-258763" fontAlgn="t">
                <a:buFont typeface="Arial" panose="020B0604020202020204" pitchFamily="34" charset="0"/>
                <a:buChar char="•"/>
              </a:pPr>
              <a:r>
                <a:rPr lang="en-US" sz="2200">
                  <a:latin typeface="Arial Narrow" panose="020B0606020202030204" pitchFamily="34" charset="0"/>
                </a:rPr>
                <a:t>Desain Koordinasi Manfaat (COB)</a:t>
              </a:r>
            </a:p>
            <a:p>
              <a:pPr marL="285750" indent="-285750" fontAlgn="t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Melakukan Uji Publik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Penetapan Opsi, termasuk mitigasi risiko</a:t>
              </a:r>
            </a:p>
            <a:p>
              <a:pPr marL="285750" indent="-285750" fontAlgn="t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Penyusunan Road Map Implementasi </a:t>
              </a:r>
            </a:p>
            <a:p>
              <a:pPr marL="285750" indent="-285750" fontAlgn="t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Penyusunan dan Penerbitan Regulasi, termasuk harmonisasi regulasi </a:t>
              </a:r>
            </a:p>
            <a:p>
              <a:pPr marL="285750" indent="-285750">
                <a:buFont typeface="Courier New" panose="02070309020205020404" pitchFamily="49" charset="0"/>
                <a:buChar char="o"/>
              </a:pPr>
              <a:r>
                <a:rPr lang="en-US" sz="2200">
                  <a:latin typeface="Arial Narrow" panose="020B0606020202030204" pitchFamily="34" charset="0"/>
                </a:rPr>
                <a:t>Sosialisasi dan Persiapan Implementasi</a:t>
              </a:r>
            </a:p>
            <a:p>
              <a:endParaRPr lang="en-US" sz="2250">
                <a:latin typeface="Arial Narrow" panose="020B0606020202030204" pitchFamily="34" charset="0"/>
                <a:ea typeface="Microsoft Sans Serif" panose="020B0604020202020204" pitchFamily="34" charset="0"/>
              </a:endParaRP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A209FA8F-5D3F-4B73-BAAC-F258055DE5FF}"/>
                </a:ext>
              </a:extLst>
            </p:cNvPr>
            <p:cNvSpPr txBox="1"/>
            <p:nvPr/>
          </p:nvSpPr>
          <p:spPr>
            <a:xfrm>
              <a:off x="2565444" y="3847922"/>
              <a:ext cx="799486" cy="352593"/>
            </a:xfrm>
            <a:prstGeom prst="rect">
              <a:avLst/>
            </a:prstGeom>
            <a:solidFill>
              <a:srgbClr val="5B9BD5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1">
                  <a:latin typeface="Arial" panose="020B0604020202020204" pitchFamily="34" charset="0"/>
                  <a:cs typeface="Arial" panose="020B0604020202020204" pitchFamily="34" charset="0"/>
                </a:rPr>
                <a:t>Tindak Lanjut   </a:t>
              </a:r>
              <a:endParaRPr lang="en-US" sz="24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116" name="Slide Number Placeholder 1">
            <a:extLst>
              <a:ext uri="{FF2B5EF4-FFF2-40B4-BE49-F238E27FC236}">
                <a16:creationId xmlns:a16="http://schemas.microsoft.com/office/drawing/2014/main" id="{F411A490-C165-44B0-AD00-1C0DD73073C9}"/>
              </a:ext>
            </a:extLst>
          </p:cNvPr>
          <p:cNvSpPr txBox="1">
            <a:spLocks/>
          </p:cNvSpPr>
          <p:nvPr/>
        </p:nvSpPr>
        <p:spPr>
          <a:xfrm>
            <a:off x="11639386" y="6334797"/>
            <a:ext cx="705014" cy="523203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800"/>
              <a:t>8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5850224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4963887" y="946115"/>
            <a:ext cx="7228115" cy="63236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Terima</a:t>
            </a:r>
            <a:r>
              <a:rPr lang="en-US" dirty="0"/>
              <a:t> </a:t>
            </a:r>
            <a:r>
              <a:rPr lang="en-US" dirty="0" err="1"/>
              <a:t>Kasih</a:t>
            </a:r>
            <a:endParaRPr 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11680829" y="5585223"/>
            <a:ext cx="511175" cy="251223"/>
          </a:xfrm>
        </p:spPr>
        <p:txBody>
          <a:bodyPr/>
          <a:lstStyle/>
          <a:p>
            <a:fld id="{B430E981-6BF9-472D-A79E-138F2BE7C100}" type="slidenum">
              <a:rPr lang="en-US" smtClean="0"/>
              <a:pPr/>
              <a:t>9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/>
          </p:cNvGraphicFramePr>
          <p:nvPr/>
        </p:nvGraphicFramePr>
        <p:xfrm>
          <a:off x="2625595" y="1699453"/>
          <a:ext cx="9976104" cy="35456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827283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1288</Words>
  <Application>Microsoft Office PowerPoint</Application>
  <PresentationFormat>Widescreen</PresentationFormat>
  <Paragraphs>205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0" baseType="lpstr">
      <vt:lpstr>Arial</vt:lpstr>
      <vt:lpstr>Arial Narrow</vt:lpstr>
      <vt:lpstr>Bookman Old Style</vt:lpstr>
      <vt:lpstr>Calibri</vt:lpstr>
      <vt:lpstr>Calibri Light</vt:lpstr>
      <vt:lpstr>Courier New</vt:lpstr>
      <vt:lpstr>Segoe UI</vt:lpstr>
      <vt:lpstr>Sniglet</vt:lpstr>
      <vt:lpstr>Office Theme</vt:lpstr>
      <vt:lpstr>PowerPoint Presentation</vt:lpstr>
      <vt:lpstr>Latar Belakang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Terima Kasih</vt:lpstr>
      <vt:lpstr>PowerPoint Presentation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user</cp:lastModifiedBy>
  <cp:revision>97</cp:revision>
  <dcterms:created xsi:type="dcterms:W3CDTF">2019-12-26T05:50:30Z</dcterms:created>
  <dcterms:modified xsi:type="dcterms:W3CDTF">2020-01-22T04:05:08Z</dcterms:modified>
</cp:coreProperties>
</file>